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3.xml" ContentType="application/vnd.openxmlformats-officedocument.theme+xml"/>
  <Override PartName="/ppt/slideLayouts/slideLayout19.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0.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98" r:id="rId1"/>
    <p:sldMasterId id="2147483670" r:id="rId2"/>
    <p:sldMasterId id="2147483684" r:id="rId3"/>
    <p:sldMasterId id="2147483648" r:id="rId4"/>
  </p:sldMasterIdLst>
  <p:notesMasterIdLst>
    <p:notesMasterId r:id="rId29"/>
  </p:notesMasterIdLst>
  <p:sldIdLst>
    <p:sldId id="290" r:id="rId5"/>
    <p:sldId id="319" r:id="rId6"/>
    <p:sldId id="292" r:id="rId7"/>
    <p:sldId id="293" r:id="rId8"/>
    <p:sldId id="297" r:id="rId9"/>
    <p:sldId id="298" r:id="rId10"/>
    <p:sldId id="299" r:id="rId11"/>
    <p:sldId id="300" r:id="rId12"/>
    <p:sldId id="301" r:id="rId13"/>
    <p:sldId id="304" r:id="rId14"/>
    <p:sldId id="258" r:id="rId15"/>
    <p:sldId id="305" r:id="rId16"/>
    <p:sldId id="312" r:id="rId17"/>
    <p:sldId id="320" r:id="rId18"/>
    <p:sldId id="306" r:id="rId19"/>
    <p:sldId id="307" r:id="rId20"/>
    <p:sldId id="308" r:id="rId21"/>
    <p:sldId id="310" r:id="rId22"/>
    <p:sldId id="314" r:id="rId23"/>
    <p:sldId id="302" r:id="rId24"/>
    <p:sldId id="303" r:id="rId25"/>
    <p:sldId id="294" r:id="rId26"/>
    <p:sldId id="316" r:id="rId27"/>
    <p:sldId id="317" r:id="rId28"/>
  </p:sldIdLst>
  <p:sldSz cx="12192000" cy="6858000"/>
  <p:notesSz cx="7023100" cy="9309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olorado Robertson" initials="CR [3]"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C1053"/>
    <a:srgbClr val="EEC153"/>
    <a:srgbClr val="461D7C"/>
    <a:srgbClr val="D29F12"/>
    <a:srgbClr val="FDD02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8A24908-E9BF-40F2-9804-043E5454842D}" v="1" dt="2025-02-10T15:21:20.19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195"/>
    <p:restoredTop sz="93885" autoAdjust="0"/>
  </p:normalViewPr>
  <p:slideViewPr>
    <p:cSldViewPr snapToGrid="0" snapToObjects="1">
      <p:cViewPr varScale="1">
        <p:scale>
          <a:sx n="105" d="100"/>
          <a:sy n="105" d="100"/>
        </p:scale>
        <p:origin x="198"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slideMaster" Target="slideMasters/slideMaster3.xml"/><Relationship Id="rId21" Type="http://schemas.openxmlformats.org/officeDocument/2006/relationships/slide" Target="slides/slide17.xml"/><Relationship Id="rId34"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commentAuthors" Target="commentAuthors.xml"/><Relationship Id="rId35" Type="http://schemas.microsoft.com/office/2016/11/relationships/changesInfo" Target="changesInfos/changesInfo1.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therine Krane" userId="5e299ad4-ec83-4072-85c5-656e094c7809" providerId="ADAL" clId="{B8A24908-E9BF-40F2-9804-043E5454842D}"/>
    <pc:docChg chg="custSel modSld modNotesMaster">
      <pc:chgData name="Catherine Krane" userId="5e299ad4-ec83-4072-85c5-656e094c7809" providerId="ADAL" clId="{B8A24908-E9BF-40F2-9804-043E5454842D}" dt="2025-02-11T16:18:02.177" v="410"/>
      <pc:docMkLst>
        <pc:docMk/>
      </pc:docMkLst>
      <pc:sldChg chg="modSp mod">
        <pc:chgData name="Catherine Krane" userId="5e299ad4-ec83-4072-85c5-656e094c7809" providerId="ADAL" clId="{B8A24908-E9BF-40F2-9804-043E5454842D}" dt="2025-02-11T13:21:07.495" v="409" actId="1076"/>
        <pc:sldMkLst>
          <pc:docMk/>
          <pc:sldMk cId="3688037620" sldId="298"/>
        </pc:sldMkLst>
        <pc:spChg chg="mod">
          <ac:chgData name="Catherine Krane" userId="5e299ad4-ec83-4072-85c5-656e094c7809" providerId="ADAL" clId="{B8A24908-E9BF-40F2-9804-043E5454842D}" dt="2025-02-11T13:20:50.202" v="408" actId="113"/>
          <ac:spMkLst>
            <pc:docMk/>
            <pc:sldMk cId="3688037620" sldId="298"/>
            <ac:spMk id="6" creationId="{D3EC51DE-8D5C-D19C-5010-0D3921D041BD}"/>
          </ac:spMkLst>
        </pc:spChg>
        <pc:picChg chg="mod">
          <ac:chgData name="Catherine Krane" userId="5e299ad4-ec83-4072-85c5-656e094c7809" providerId="ADAL" clId="{B8A24908-E9BF-40F2-9804-043E5454842D}" dt="2025-02-11T13:21:07.495" v="409" actId="1076"/>
          <ac:picMkLst>
            <pc:docMk/>
            <pc:sldMk cId="3688037620" sldId="298"/>
            <ac:picMk id="11" creationId="{EAA2DD50-3A1C-6CC6-7A84-D0310140248E}"/>
          </ac:picMkLst>
        </pc:picChg>
        <pc:picChg chg="mod">
          <ac:chgData name="Catherine Krane" userId="5e299ad4-ec83-4072-85c5-656e094c7809" providerId="ADAL" clId="{B8A24908-E9BF-40F2-9804-043E5454842D}" dt="2025-02-11T13:19:34.091" v="404" actId="14100"/>
          <ac:picMkLst>
            <pc:docMk/>
            <pc:sldMk cId="3688037620" sldId="298"/>
            <ac:picMk id="14" creationId="{5DAA9FF7-1434-D461-D156-7298D434C640}"/>
          </ac:picMkLst>
        </pc:picChg>
      </pc:sldChg>
      <pc:sldChg chg="modNotes">
        <pc:chgData name="Catherine Krane" userId="5e299ad4-ec83-4072-85c5-656e094c7809" providerId="ADAL" clId="{B8A24908-E9BF-40F2-9804-043E5454842D}" dt="2025-02-10T15:21:20.192" v="299"/>
        <pc:sldMkLst>
          <pc:docMk/>
          <pc:sldMk cId="1732671162" sldId="307"/>
        </pc:sldMkLst>
      </pc:sldChg>
      <pc:sldChg chg="modSp mod">
        <pc:chgData name="Catherine Krane" userId="5e299ad4-ec83-4072-85c5-656e094c7809" providerId="ADAL" clId="{B8A24908-E9BF-40F2-9804-043E5454842D}" dt="2025-02-11T13:16:30.487" v="396" actId="20577"/>
        <pc:sldMkLst>
          <pc:docMk/>
          <pc:sldMk cId="3539522160" sldId="312"/>
        </pc:sldMkLst>
        <pc:spChg chg="mod">
          <ac:chgData name="Catherine Krane" userId="5e299ad4-ec83-4072-85c5-656e094c7809" providerId="ADAL" clId="{B8A24908-E9BF-40F2-9804-043E5454842D}" dt="2025-02-11T13:16:30.487" v="396" actId="20577"/>
          <ac:spMkLst>
            <pc:docMk/>
            <pc:sldMk cId="3539522160" sldId="312"/>
            <ac:spMk id="9" creationId="{271AF4E1-9C4C-6B4C-C8C9-7B58E48E299B}"/>
          </ac:spMkLst>
        </pc:spChg>
      </pc:sldChg>
      <pc:sldChg chg="modSp mod">
        <pc:chgData name="Catherine Krane" userId="5e299ad4-ec83-4072-85c5-656e094c7809" providerId="ADAL" clId="{B8A24908-E9BF-40F2-9804-043E5454842D}" dt="2025-02-11T16:18:02.177" v="410"/>
        <pc:sldMkLst>
          <pc:docMk/>
          <pc:sldMk cId="3512483304" sldId="316"/>
        </pc:sldMkLst>
        <pc:spChg chg="mod">
          <ac:chgData name="Catherine Krane" userId="5e299ad4-ec83-4072-85c5-656e094c7809" providerId="ADAL" clId="{B8A24908-E9BF-40F2-9804-043E5454842D}" dt="2025-02-11T16:18:02.177" v="410"/>
          <ac:spMkLst>
            <pc:docMk/>
            <pc:sldMk cId="3512483304" sldId="316"/>
            <ac:spMk id="4" creationId="{3E295C95-F088-7F9D-BC2C-34B8905706EE}"/>
          </ac:spMkLst>
        </pc:spChg>
        <pc:spChg chg="mod">
          <ac:chgData name="Catherine Krane" userId="5e299ad4-ec83-4072-85c5-656e094c7809" providerId="ADAL" clId="{B8A24908-E9BF-40F2-9804-043E5454842D}" dt="2025-02-10T15:20:27.408" v="297" actId="1076"/>
          <ac:spMkLst>
            <pc:docMk/>
            <pc:sldMk cId="3512483304" sldId="316"/>
            <ac:spMk id="5" creationId="{B451F329-81DE-6C91-5AA1-1DB91D8B1021}"/>
          </ac:spMkLst>
        </pc:spChg>
      </pc:sldChg>
      <pc:sldChg chg="modSp mod">
        <pc:chgData name="Catherine Krane" userId="5e299ad4-ec83-4072-85c5-656e094c7809" providerId="ADAL" clId="{B8A24908-E9BF-40F2-9804-043E5454842D}" dt="2025-02-10T18:00:47.453" v="367" actId="1076"/>
        <pc:sldMkLst>
          <pc:docMk/>
          <pc:sldMk cId="3891789214" sldId="319"/>
        </pc:sldMkLst>
        <pc:spChg chg="mod">
          <ac:chgData name="Catherine Krane" userId="5e299ad4-ec83-4072-85c5-656e094c7809" providerId="ADAL" clId="{B8A24908-E9BF-40F2-9804-043E5454842D}" dt="2025-02-10T18:00:47.453" v="367" actId="1076"/>
          <ac:spMkLst>
            <pc:docMk/>
            <pc:sldMk cId="3891789214" sldId="319"/>
            <ac:spMk id="3" creationId="{415A6F52-13A0-0BEA-8C85-9FB38B954B2F}"/>
          </ac:spMkLst>
        </pc:spChg>
        <pc:picChg chg="ord">
          <ac:chgData name="Catherine Krane" userId="5e299ad4-ec83-4072-85c5-656e094c7809" providerId="ADAL" clId="{B8A24908-E9BF-40F2-9804-043E5454842D}" dt="2025-02-10T18:00:31.282" v="366" actId="167"/>
          <ac:picMkLst>
            <pc:docMk/>
            <pc:sldMk cId="3891789214" sldId="319"/>
            <ac:picMk id="15" creationId="{0B9F5196-422F-2060-F81B-06F4B13EEA14}"/>
          </ac:picMkLst>
        </pc:picChg>
      </pc:sldChg>
      <pc:sldChg chg="modSp mod">
        <pc:chgData name="Catherine Krane" userId="5e299ad4-ec83-4072-85c5-656e094c7809" providerId="ADAL" clId="{B8A24908-E9BF-40F2-9804-043E5454842D}" dt="2025-02-11T13:17:39.728" v="400" actId="20577"/>
        <pc:sldMkLst>
          <pc:docMk/>
          <pc:sldMk cId="273055783" sldId="320"/>
        </pc:sldMkLst>
        <pc:spChg chg="mod">
          <ac:chgData name="Catherine Krane" userId="5e299ad4-ec83-4072-85c5-656e094c7809" providerId="ADAL" clId="{B8A24908-E9BF-40F2-9804-043E5454842D}" dt="2025-02-11T13:17:39.728" v="400" actId="20577"/>
          <ac:spMkLst>
            <pc:docMk/>
            <pc:sldMk cId="273055783" sldId="320"/>
            <ac:spMk id="9" creationId="{36DB807E-FB45-909C-8D12-1FD481018ACF}"/>
          </ac:spMkLst>
        </pc:spChg>
        <pc:graphicFrameChg chg="modGraphic">
          <ac:chgData name="Catherine Krane" userId="5e299ad4-ec83-4072-85c5-656e094c7809" providerId="ADAL" clId="{B8A24908-E9BF-40F2-9804-043E5454842D}" dt="2025-02-10T13:54:16.053" v="118" actId="20577"/>
          <ac:graphicFrameMkLst>
            <pc:docMk/>
            <pc:sldMk cId="273055783" sldId="320"/>
            <ac:graphicFrameMk id="2" creationId="{5508021E-0650-43F8-77F0-3B7FE905DDDC}"/>
          </ac:graphicFrameMkLst>
        </pc:graphicFrameChg>
      </pc:sldChg>
    </pc:docChg>
  </pc:docChgLst>
</pc:chgInfo>
</file>

<file path=ppt/diagrams/_rels/data3.xml.rels><?xml version="1.0" encoding="UTF-8" standalone="yes"?>
<Relationships xmlns="http://schemas.openxmlformats.org/package/2006/relationships"><Relationship Id="rId8" Type="http://schemas.openxmlformats.org/officeDocument/2006/relationships/image" Target="../media/image23.jpeg"/><Relationship Id="rId3" Type="http://schemas.openxmlformats.org/officeDocument/2006/relationships/image" Target="../media/image18.jpg"/><Relationship Id="rId7" Type="http://schemas.openxmlformats.org/officeDocument/2006/relationships/image" Target="../media/image22.jpeg"/><Relationship Id="rId2" Type="http://schemas.openxmlformats.org/officeDocument/2006/relationships/image" Target="../media/image17.jpeg"/><Relationship Id="rId1" Type="http://schemas.openxmlformats.org/officeDocument/2006/relationships/image" Target="../media/image16.jpg"/><Relationship Id="rId6" Type="http://schemas.openxmlformats.org/officeDocument/2006/relationships/image" Target="../media/image21.jpeg"/><Relationship Id="rId5" Type="http://schemas.openxmlformats.org/officeDocument/2006/relationships/image" Target="../media/image20.jpeg"/><Relationship Id="rId4" Type="http://schemas.openxmlformats.org/officeDocument/2006/relationships/image" Target="../media/image19.jpeg"/><Relationship Id="rId9" Type="http://schemas.openxmlformats.org/officeDocument/2006/relationships/image" Target="../media/image24.jpeg"/></Relationships>
</file>

<file path=ppt/diagrams/_rels/data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image" Target="../media/image25.png"/></Relationships>
</file>

<file path=ppt/diagrams/_rels/data5.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png"/><Relationship Id="rId1" Type="http://schemas.openxmlformats.org/officeDocument/2006/relationships/image" Target="../media/image28.gif"/><Relationship Id="rId4" Type="http://schemas.openxmlformats.org/officeDocument/2006/relationships/image" Target="../media/image31.png"/></Relationships>
</file>

<file path=ppt/diagrams/_rels/drawing3.xml.rels><?xml version="1.0" encoding="UTF-8" standalone="yes"?>
<Relationships xmlns="http://schemas.openxmlformats.org/package/2006/relationships"><Relationship Id="rId8" Type="http://schemas.openxmlformats.org/officeDocument/2006/relationships/image" Target="../media/image23.jpeg"/><Relationship Id="rId3" Type="http://schemas.openxmlformats.org/officeDocument/2006/relationships/image" Target="../media/image20.jpeg"/><Relationship Id="rId7" Type="http://schemas.openxmlformats.org/officeDocument/2006/relationships/image" Target="../media/image22.jpeg"/><Relationship Id="rId2" Type="http://schemas.openxmlformats.org/officeDocument/2006/relationships/image" Target="../media/image17.jpeg"/><Relationship Id="rId1" Type="http://schemas.openxmlformats.org/officeDocument/2006/relationships/image" Target="../media/image16.jpg"/><Relationship Id="rId6" Type="http://schemas.openxmlformats.org/officeDocument/2006/relationships/image" Target="../media/image19.jpeg"/><Relationship Id="rId5" Type="http://schemas.openxmlformats.org/officeDocument/2006/relationships/image" Target="../media/image18.jpg"/><Relationship Id="rId4" Type="http://schemas.openxmlformats.org/officeDocument/2006/relationships/image" Target="../media/image21.jpeg"/><Relationship Id="rId9" Type="http://schemas.openxmlformats.org/officeDocument/2006/relationships/image" Target="../media/image24.jpeg"/></Relationships>
</file>

<file path=ppt/diagrams/_rels/drawing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image" Target="../media/image25.png"/></Relationships>
</file>

<file path=ppt/diagrams/_rels/drawing5.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png"/><Relationship Id="rId1" Type="http://schemas.openxmlformats.org/officeDocument/2006/relationships/image" Target="../media/image28.gif"/><Relationship Id="rId4" Type="http://schemas.openxmlformats.org/officeDocument/2006/relationships/image" Target="../media/image31.png"/></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0E06BF0-F2FF-4D2C-B058-4ED50DFE1EBF}" type="doc">
      <dgm:prSet loTypeId="urn:microsoft.com/office/officeart/2005/8/layout/hList1" loCatId="list" qsTypeId="urn:microsoft.com/office/officeart/2005/8/quickstyle/3d3" qsCatId="3D" csTypeId="urn:microsoft.com/office/officeart/2005/8/colors/colorful2" csCatId="colorful" phldr="1"/>
      <dgm:spPr/>
      <dgm:t>
        <a:bodyPr/>
        <a:lstStyle/>
        <a:p>
          <a:endParaRPr lang="en-US"/>
        </a:p>
      </dgm:t>
    </dgm:pt>
    <dgm:pt modelId="{AA5B0FBF-6936-4136-AB7D-B8F13B81A9D0}">
      <dgm:prSet/>
      <dgm:spPr/>
      <dgm:t>
        <a:bodyPr/>
        <a:lstStyle/>
        <a:p>
          <a:pPr rtl="0"/>
          <a:r>
            <a:rPr lang="en-US" b="0" i="0" dirty="0"/>
            <a:t>Medical</a:t>
          </a:r>
          <a:endParaRPr lang="en-US" dirty="0"/>
        </a:p>
      </dgm:t>
    </dgm:pt>
    <dgm:pt modelId="{A56C9387-4D05-4F54-A558-FC3D300221C6}" type="parTrans" cxnId="{84E3542D-4421-4624-99F8-9301218384F6}">
      <dgm:prSet/>
      <dgm:spPr/>
      <dgm:t>
        <a:bodyPr/>
        <a:lstStyle/>
        <a:p>
          <a:endParaRPr lang="en-US"/>
        </a:p>
      </dgm:t>
    </dgm:pt>
    <dgm:pt modelId="{CD5BA6B3-6BA0-468B-98E0-54234DC0EC20}" type="sibTrans" cxnId="{84E3542D-4421-4624-99F8-9301218384F6}">
      <dgm:prSet/>
      <dgm:spPr/>
      <dgm:t>
        <a:bodyPr/>
        <a:lstStyle/>
        <a:p>
          <a:endParaRPr lang="en-US"/>
        </a:p>
      </dgm:t>
    </dgm:pt>
    <dgm:pt modelId="{022295CB-FB9F-4954-B02A-680D2DFFE733}">
      <dgm:prSet/>
      <dgm:spPr/>
      <dgm:t>
        <a:bodyPr/>
        <a:lstStyle/>
        <a:p>
          <a:pPr rtl="0"/>
          <a:r>
            <a:rPr lang="en-US"/>
            <a:t>Medical Monitoring</a:t>
          </a:r>
          <a:endParaRPr lang="en-US" dirty="0"/>
        </a:p>
      </dgm:t>
    </dgm:pt>
    <dgm:pt modelId="{B10A9E21-64E8-4276-A4A0-ED3C4C32A00B}" type="parTrans" cxnId="{BB687222-026F-4E09-96F7-15039DE54CCA}">
      <dgm:prSet/>
      <dgm:spPr/>
      <dgm:t>
        <a:bodyPr/>
        <a:lstStyle/>
        <a:p>
          <a:endParaRPr lang="en-US"/>
        </a:p>
      </dgm:t>
    </dgm:pt>
    <dgm:pt modelId="{4B492DC8-C125-4DB5-8E72-BFBB9BE6165F}" type="sibTrans" cxnId="{BB687222-026F-4E09-96F7-15039DE54CCA}">
      <dgm:prSet/>
      <dgm:spPr/>
      <dgm:t>
        <a:bodyPr/>
        <a:lstStyle/>
        <a:p>
          <a:endParaRPr lang="en-US"/>
        </a:p>
      </dgm:t>
    </dgm:pt>
    <dgm:pt modelId="{ADA19BAC-FBE0-4854-A630-F58692BFBA2B}">
      <dgm:prSet/>
      <dgm:spPr/>
      <dgm:t>
        <a:bodyPr/>
        <a:lstStyle/>
        <a:p>
          <a:pPr rtl="0"/>
          <a:endParaRPr lang="en-US" dirty="0"/>
        </a:p>
      </dgm:t>
    </dgm:pt>
    <dgm:pt modelId="{E04D7200-29FB-470F-AC7C-1ECE78CC1AB4}" type="parTrans" cxnId="{ACFE96DC-9E5D-4A5F-BD74-FEF2898A3AB2}">
      <dgm:prSet/>
      <dgm:spPr/>
      <dgm:t>
        <a:bodyPr/>
        <a:lstStyle/>
        <a:p>
          <a:endParaRPr lang="en-US"/>
        </a:p>
      </dgm:t>
    </dgm:pt>
    <dgm:pt modelId="{9FD1987D-A629-4E8B-8ACD-044A3F6B2BAC}" type="sibTrans" cxnId="{ACFE96DC-9E5D-4A5F-BD74-FEF2898A3AB2}">
      <dgm:prSet/>
      <dgm:spPr/>
      <dgm:t>
        <a:bodyPr/>
        <a:lstStyle/>
        <a:p>
          <a:endParaRPr lang="en-US"/>
        </a:p>
      </dgm:t>
    </dgm:pt>
    <dgm:pt modelId="{50F909DC-0A4C-4A28-8472-BBC3CDFD1F32}">
      <dgm:prSet/>
      <dgm:spPr/>
      <dgm:t>
        <a:bodyPr/>
        <a:lstStyle/>
        <a:p>
          <a:pPr rtl="0"/>
          <a:r>
            <a:rPr lang="en-US" b="0" i="0" dirty="0"/>
            <a:t>Security</a:t>
          </a:r>
          <a:endParaRPr lang="en-US" dirty="0"/>
        </a:p>
      </dgm:t>
    </dgm:pt>
    <dgm:pt modelId="{C044996F-9594-4B78-B987-DAFE670C5467}" type="parTrans" cxnId="{3ECFC8BA-A216-46D8-9DE5-C23D42AEE224}">
      <dgm:prSet/>
      <dgm:spPr/>
      <dgm:t>
        <a:bodyPr/>
        <a:lstStyle/>
        <a:p>
          <a:endParaRPr lang="en-US"/>
        </a:p>
      </dgm:t>
    </dgm:pt>
    <dgm:pt modelId="{BE99DE79-30B6-4F04-9436-C88A6B01EF87}" type="sibTrans" cxnId="{3ECFC8BA-A216-46D8-9DE5-C23D42AEE224}">
      <dgm:prSet/>
      <dgm:spPr/>
      <dgm:t>
        <a:bodyPr/>
        <a:lstStyle/>
        <a:p>
          <a:endParaRPr lang="en-US"/>
        </a:p>
      </dgm:t>
    </dgm:pt>
    <dgm:pt modelId="{0865A18B-800D-4CDC-9705-DEB7EB53D05C}">
      <dgm:prSet/>
      <dgm:spPr/>
      <dgm:t>
        <a:bodyPr/>
        <a:lstStyle/>
        <a:p>
          <a:pPr rtl="0"/>
          <a:r>
            <a:rPr lang="en-US" dirty="0"/>
            <a:t>Incident Briefing</a:t>
          </a:r>
        </a:p>
      </dgm:t>
    </dgm:pt>
    <dgm:pt modelId="{28DFB4D0-52CD-45A9-A7D5-EEEAB7DB6B87}" type="parTrans" cxnId="{B38CC13A-0731-4D4D-B6AE-661272007AE4}">
      <dgm:prSet/>
      <dgm:spPr/>
      <dgm:t>
        <a:bodyPr/>
        <a:lstStyle/>
        <a:p>
          <a:endParaRPr lang="en-US"/>
        </a:p>
      </dgm:t>
    </dgm:pt>
    <dgm:pt modelId="{FF82C4DD-7312-4AAB-B9FB-E22E95B03F0F}" type="sibTrans" cxnId="{B38CC13A-0731-4D4D-B6AE-661272007AE4}">
      <dgm:prSet/>
      <dgm:spPr/>
      <dgm:t>
        <a:bodyPr/>
        <a:lstStyle/>
        <a:p>
          <a:endParaRPr lang="en-US"/>
        </a:p>
      </dgm:t>
    </dgm:pt>
    <dgm:pt modelId="{607C8FA9-94E6-4890-BA59-6642A8E3A81E}">
      <dgm:prSet/>
      <dgm:spPr/>
      <dgm:t>
        <a:bodyPr/>
        <a:lstStyle/>
        <a:p>
          <a:pPr rtl="0"/>
          <a:r>
            <a:rPr lang="en-US" b="0" i="0" dirty="0"/>
            <a:t>Travel</a:t>
          </a:r>
          <a:endParaRPr lang="en-US" dirty="0"/>
        </a:p>
      </dgm:t>
    </dgm:pt>
    <dgm:pt modelId="{5A3F61ED-081B-4DCB-8C3C-2188322057FC}" type="parTrans" cxnId="{4E24B989-0E2B-486B-9EFC-B60F8789D587}">
      <dgm:prSet/>
      <dgm:spPr/>
      <dgm:t>
        <a:bodyPr/>
        <a:lstStyle/>
        <a:p>
          <a:endParaRPr lang="en-US"/>
        </a:p>
      </dgm:t>
    </dgm:pt>
    <dgm:pt modelId="{1870B3E6-BF93-4D06-865B-F628DEB0893A}" type="sibTrans" cxnId="{4E24B989-0E2B-486B-9EFC-B60F8789D587}">
      <dgm:prSet/>
      <dgm:spPr/>
      <dgm:t>
        <a:bodyPr/>
        <a:lstStyle/>
        <a:p>
          <a:endParaRPr lang="en-US"/>
        </a:p>
      </dgm:t>
    </dgm:pt>
    <dgm:pt modelId="{536F0741-24DE-43B1-B27E-EBF50F48951F}">
      <dgm:prSet/>
      <dgm:spPr/>
      <dgm:t>
        <a:bodyPr/>
        <a:lstStyle/>
        <a:p>
          <a:pPr rtl="0"/>
          <a:r>
            <a:rPr lang="en-US"/>
            <a:t>Emergency Travel Arrangements</a:t>
          </a:r>
          <a:endParaRPr lang="en-US" dirty="0"/>
        </a:p>
      </dgm:t>
    </dgm:pt>
    <dgm:pt modelId="{7E1DB698-2738-4C13-98ED-351CD3CB96DE}" type="parTrans" cxnId="{F357B761-C162-483B-AA41-06E77D068A0A}">
      <dgm:prSet/>
      <dgm:spPr/>
      <dgm:t>
        <a:bodyPr/>
        <a:lstStyle/>
        <a:p>
          <a:endParaRPr lang="en-US"/>
        </a:p>
      </dgm:t>
    </dgm:pt>
    <dgm:pt modelId="{34940605-BA69-4F80-8B96-CDB415F77720}" type="sibTrans" cxnId="{F357B761-C162-483B-AA41-06E77D068A0A}">
      <dgm:prSet/>
      <dgm:spPr/>
      <dgm:t>
        <a:bodyPr/>
        <a:lstStyle/>
        <a:p>
          <a:endParaRPr lang="en-US"/>
        </a:p>
      </dgm:t>
    </dgm:pt>
    <dgm:pt modelId="{27CD9575-2BC7-46C9-A561-DE60D8A7B965}">
      <dgm:prSet/>
      <dgm:spPr/>
      <dgm:t>
        <a:bodyPr/>
        <a:lstStyle/>
        <a:p>
          <a:pPr>
            <a:buFont typeface="Arial" panose="020B0604020202020204" pitchFamily="34" charset="0"/>
            <a:buChar char="•"/>
          </a:pPr>
          <a:r>
            <a:rPr lang="en-US"/>
            <a:t>Translator and Interpreter Referral</a:t>
          </a:r>
        </a:p>
      </dgm:t>
    </dgm:pt>
    <dgm:pt modelId="{B4B48B5F-3CC5-42E8-B9A4-70B78FC66D9E}" type="parTrans" cxnId="{193668A3-AC6D-4EFB-A517-FA0AE2D40ED5}">
      <dgm:prSet/>
      <dgm:spPr/>
      <dgm:t>
        <a:bodyPr/>
        <a:lstStyle/>
        <a:p>
          <a:endParaRPr lang="en-US"/>
        </a:p>
      </dgm:t>
    </dgm:pt>
    <dgm:pt modelId="{F616E15C-F376-4543-BB78-4D2B77B15DBF}" type="sibTrans" cxnId="{193668A3-AC6D-4EFB-A517-FA0AE2D40ED5}">
      <dgm:prSet/>
      <dgm:spPr/>
      <dgm:t>
        <a:bodyPr/>
        <a:lstStyle/>
        <a:p>
          <a:endParaRPr lang="en-US"/>
        </a:p>
      </dgm:t>
    </dgm:pt>
    <dgm:pt modelId="{E2693BB0-463F-423B-A671-FF921C2F4C33}">
      <dgm:prSet/>
      <dgm:spPr/>
      <dgm:t>
        <a:bodyPr/>
        <a:lstStyle/>
        <a:p>
          <a:pPr>
            <a:buFont typeface="Arial" panose="020B0604020202020204" pitchFamily="34" charset="0"/>
            <a:buChar char="•"/>
          </a:pPr>
          <a:r>
            <a:rPr lang="en-US"/>
            <a:t>Emergency Travel Funds Assistance</a:t>
          </a:r>
        </a:p>
      </dgm:t>
    </dgm:pt>
    <dgm:pt modelId="{D51AD178-695A-47DA-8118-E3380A79ACE0}" type="parTrans" cxnId="{290958D9-6136-459C-B292-120AD100802B}">
      <dgm:prSet/>
      <dgm:spPr/>
      <dgm:t>
        <a:bodyPr/>
        <a:lstStyle/>
        <a:p>
          <a:endParaRPr lang="en-US"/>
        </a:p>
      </dgm:t>
    </dgm:pt>
    <dgm:pt modelId="{BC58900D-A9CA-41C9-904B-C03A4C0554C4}" type="sibTrans" cxnId="{290958D9-6136-459C-B292-120AD100802B}">
      <dgm:prSet/>
      <dgm:spPr/>
      <dgm:t>
        <a:bodyPr/>
        <a:lstStyle/>
        <a:p>
          <a:endParaRPr lang="en-US"/>
        </a:p>
      </dgm:t>
    </dgm:pt>
    <dgm:pt modelId="{EF47B57A-CCD4-4A33-AA91-6F8F470E13F9}">
      <dgm:prSet/>
      <dgm:spPr/>
      <dgm:t>
        <a:bodyPr/>
        <a:lstStyle/>
        <a:p>
          <a:pPr>
            <a:buFont typeface="Arial" panose="020B0604020202020204" pitchFamily="34" charset="0"/>
            <a:buChar char="•"/>
          </a:pPr>
          <a:r>
            <a:rPr lang="en-US"/>
            <a:t>Legal Consultation and Referral</a:t>
          </a:r>
        </a:p>
      </dgm:t>
    </dgm:pt>
    <dgm:pt modelId="{CB40A0CB-587F-4D68-B464-11E059CB0CE8}" type="parTrans" cxnId="{3A85BA84-B7DC-4468-A287-1AC9ACD9E3FB}">
      <dgm:prSet/>
      <dgm:spPr/>
      <dgm:t>
        <a:bodyPr/>
        <a:lstStyle/>
        <a:p>
          <a:endParaRPr lang="en-US"/>
        </a:p>
      </dgm:t>
    </dgm:pt>
    <dgm:pt modelId="{BF177921-9AC6-4AC4-BD7C-3F1462AF81DA}" type="sibTrans" cxnId="{3A85BA84-B7DC-4468-A287-1AC9ACD9E3FB}">
      <dgm:prSet/>
      <dgm:spPr/>
      <dgm:t>
        <a:bodyPr/>
        <a:lstStyle/>
        <a:p>
          <a:endParaRPr lang="en-US"/>
        </a:p>
      </dgm:t>
    </dgm:pt>
    <dgm:pt modelId="{4D34E5C4-B162-4CE1-A9F2-749BD7F6425E}">
      <dgm:prSet/>
      <dgm:spPr/>
      <dgm:t>
        <a:bodyPr/>
        <a:lstStyle/>
        <a:p>
          <a:pPr>
            <a:buFont typeface="Arial" panose="020B0604020202020204" pitchFamily="34" charset="0"/>
            <a:buChar char="•"/>
          </a:pPr>
          <a:r>
            <a:rPr lang="en-US"/>
            <a:t>Lost/Stolen Travel Documents Assistance</a:t>
          </a:r>
        </a:p>
      </dgm:t>
    </dgm:pt>
    <dgm:pt modelId="{1948F763-E29C-457A-B81E-6B019C95D44C}" type="parTrans" cxnId="{CD2B4F5F-61FC-4ECA-8AFF-237598C2B659}">
      <dgm:prSet/>
      <dgm:spPr/>
      <dgm:t>
        <a:bodyPr/>
        <a:lstStyle/>
        <a:p>
          <a:endParaRPr lang="en-US"/>
        </a:p>
      </dgm:t>
    </dgm:pt>
    <dgm:pt modelId="{A8590CD3-E5A1-4AF9-A73A-87160E5ECA29}" type="sibTrans" cxnId="{CD2B4F5F-61FC-4ECA-8AFF-237598C2B659}">
      <dgm:prSet/>
      <dgm:spPr/>
      <dgm:t>
        <a:bodyPr/>
        <a:lstStyle/>
        <a:p>
          <a:endParaRPr lang="en-US"/>
        </a:p>
      </dgm:t>
    </dgm:pt>
    <dgm:pt modelId="{0266F589-25B6-4204-BF78-030C102EF4E1}">
      <dgm:prSet/>
      <dgm:spPr/>
      <dgm:t>
        <a:bodyPr/>
        <a:lstStyle/>
        <a:p>
          <a:pPr>
            <a:buFont typeface="Arial" panose="020B0604020202020204" pitchFamily="34" charset="0"/>
            <a:buChar char="•"/>
          </a:pPr>
          <a:r>
            <a:rPr lang="en-US" dirty="0"/>
            <a:t>Lost Luggage Assistance</a:t>
          </a:r>
        </a:p>
      </dgm:t>
    </dgm:pt>
    <dgm:pt modelId="{BAFC1B09-B471-4B43-ABB2-9CC2C0170821}" type="parTrans" cxnId="{0744EB63-EF74-43A5-BAF7-A81821FFF444}">
      <dgm:prSet/>
      <dgm:spPr/>
      <dgm:t>
        <a:bodyPr/>
        <a:lstStyle/>
        <a:p>
          <a:endParaRPr lang="en-US"/>
        </a:p>
      </dgm:t>
    </dgm:pt>
    <dgm:pt modelId="{8864B046-1882-4ACC-8B49-9CCA28207523}" type="sibTrans" cxnId="{0744EB63-EF74-43A5-BAF7-A81821FFF444}">
      <dgm:prSet/>
      <dgm:spPr/>
      <dgm:t>
        <a:bodyPr/>
        <a:lstStyle/>
        <a:p>
          <a:endParaRPr lang="en-US"/>
        </a:p>
      </dgm:t>
    </dgm:pt>
    <dgm:pt modelId="{2AD7B34C-EFCD-403A-9AB1-3F0311630076}">
      <dgm:prSet/>
      <dgm:spPr/>
      <dgm:t>
        <a:bodyPr/>
        <a:lstStyle/>
        <a:p>
          <a:pPr>
            <a:buFont typeface="Arial" panose="020B0604020202020204" pitchFamily="34" charset="0"/>
            <a:buChar char="•"/>
          </a:pPr>
          <a:r>
            <a:rPr lang="en-US"/>
            <a:t>Situational Monitoring &amp; Advice </a:t>
          </a:r>
        </a:p>
      </dgm:t>
    </dgm:pt>
    <dgm:pt modelId="{1924CE52-5E97-415A-ADCA-086D2D24DB56}" type="parTrans" cxnId="{1B13728D-433D-4C63-8B91-83EDDCB674B6}">
      <dgm:prSet/>
      <dgm:spPr/>
      <dgm:t>
        <a:bodyPr/>
        <a:lstStyle/>
        <a:p>
          <a:endParaRPr lang="en-US"/>
        </a:p>
      </dgm:t>
    </dgm:pt>
    <dgm:pt modelId="{B4D5BF33-56D1-4F35-AEF4-EBC04DBE823D}" type="sibTrans" cxnId="{1B13728D-433D-4C63-8B91-83EDDCB674B6}">
      <dgm:prSet/>
      <dgm:spPr/>
      <dgm:t>
        <a:bodyPr/>
        <a:lstStyle/>
        <a:p>
          <a:endParaRPr lang="en-US"/>
        </a:p>
      </dgm:t>
    </dgm:pt>
    <dgm:pt modelId="{11559D70-8FC8-4ECC-B1F2-B7901884303D}">
      <dgm:prSet/>
      <dgm:spPr/>
      <dgm:t>
        <a:bodyPr/>
        <a:lstStyle/>
        <a:p>
          <a:pPr>
            <a:buFont typeface="Arial" panose="020B0604020202020204" pitchFamily="34" charset="0"/>
            <a:buChar char="•"/>
          </a:pPr>
          <a:r>
            <a:rPr lang="en-US"/>
            <a:t>Political Evacuation</a:t>
          </a:r>
        </a:p>
      </dgm:t>
    </dgm:pt>
    <dgm:pt modelId="{AB0A8C4D-409B-437D-A307-98880E2D5A11}" type="parTrans" cxnId="{BD025B9C-387A-4B0F-8A1F-5EF986409702}">
      <dgm:prSet/>
      <dgm:spPr/>
      <dgm:t>
        <a:bodyPr/>
        <a:lstStyle/>
        <a:p>
          <a:endParaRPr lang="en-US"/>
        </a:p>
      </dgm:t>
    </dgm:pt>
    <dgm:pt modelId="{41251583-3B6A-43A2-8173-2EEB6612D207}" type="sibTrans" cxnId="{BD025B9C-387A-4B0F-8A1F-5EF986409702}">
      <dgm:prSet/>
      <dgm:spPr/>
      <dgm:t>
        <a:bodyPr/>
        <a:lstStyle/>
        <a:p>
          <a:endParaRPr lang="en-US"/>
        </a:p>
      </dgm:t>
    </dgm:pt>
    <dgm:pt modelId="{A4C77B90-C30A-4EDD-9E02-E062B56D0562}">
      <dgm:prSet/>
      <dgm:spPr/>
      <dgm:t>
        <a:bodyPr/>
        <a:lstStyle/>
        <a:p>
          <a:pPr>
            <a:buFont typeface="Arial" panose="020B0604020202020204" pitchFamily="34" charset="0"/>
            <a:buChar char="•"/>
          </a:pPr>
          <a:r>
            <a:rPr lang="en-US" dirty="0"/>
            <a:t>Natural Disaster Evacuation</a:t>
          </a:r>
        </a:p>
      </dgm:t>
    </dgm:pt>
    <dgm:pt modelId="{9AF43869-B4A2-40A9-AADD-9FC8B965E9CE}" type="parTrans" cxnId="{B61608A2-838E-436D-B262-58D9831CC77C}">
      <dgm:prSet/>
      <dgm:spPr/>
      <dgm:t>
        <a:bodyPr/>
        <a:lstStyle/>
        <a:p>
          <a:endParaRPr lang="en-US"/>
        </a:p>
      </dgm:t>
    </dgm:pt>
    <dgm:pt modelId="{E5D93687-FF2C-4324-B2D9-7ACA9437C20F}" type="sibTrans" cxnId="{B61608A2-838E-436D-B262-58D9831CC77C}">
      <dgm:prSet/>
      <dgm:spPr/>
      <dgm:t>
        <a:bodyPr/>
        <a:lstStyle/>
        <a:p>
          <a:endParaRPr lang="en-US"/>
        </a:p>
      </dgm:t>
    </dgm:pt>
    <dgm:pt modelId="{AC7B20C9-4806-477B-B66F-AD2DCCF0ADCD}">
      <dgm:prSet/>
      <dgm:spPr/>
      <dgm:t>
        <a:bodyPr/>
        <a:lstStyle/>
        <a:p>
          <a:pPr>
            <a:buFont typeface="Arial" panose="020B0604020202020204" pitchFamily="34" charset="0"/>
            <a:buChar char="•"/>
          </a:pPr>
          <a:r>
            <a:rPr lang="en-US"/>
            <a:t>Medical Evacuation</a:t>
          </a:r>
        </a:p>
      </dgm:t>
    </dgm:pt>
    <dgm:pt modelId="{2B936C57-8766-48CA-9E2D-51AD62E73B19}" type="parTrans" cxnId="{AA0DC6FE-3B3C-403B-AAC4-7E3F9DED7DBE}">
      <dgm:prSet/>
      <dgm:spPr/>
      <dgm:t>
        <a:bodyPr/>
        <a:lstStyle/>
        <a:p>
          <a:endParaRPr lang="en-US"/>
        </a:p>
      </dgm:t>
    </dgm:pt>
    <dgm:pt modelId="{3F3E477D-5AA3-45CB-9932-6544F80D7F08}" type="sibTrans" cxnId="{AA0DC6FE-3B3C-403B-AAC4-7E3F9DED7DBE}">
      <dgm:prSet/>
      <dgm:spPr/>
      <dgm:t>
        <a:bodyPr/>
        <a:lstStyle/>
        <a:p>
          <a:endParaRPr lang="en-US"/>
        </a:p>
      </dgm:t>
    </dgm:pt>
    <dgm:pt modelId="{4746D61E-3C7A-4EE8-A6EC-781167D60C04}">
      <dgm:prSet/>
      <dgm:spPr/>
      <dgm:t>
        <a:bodyPr/>
        <a:lstStyle/>
        <a:p>
          <a:pPr>
            <a:buFont typeface="Arial" panose="020B0604020202020204" pitchFamily="34" charset="0"/>
            <a:buChar char="•"/>
          </a:pPr>
          <a:r>
            <a:rPr lang="en-US"/>
            <a:t>Medical Repatriation</a:t>
          </a:r>
        </a:p>
      </dgm:t>
    </dgm:pt>
    <dgm:pt modelId="{485BB010-E81D-4A72-B8B0-BB315EBAE58C}" type="parTrans" cxnId="{48CC71BE-3E2D-4A1C-A5EA-3ACBAC62C436}">
      <dgm:prSet/>
      <dgm:spPr/>
      <dgm:t>
        <a:bodyPr/>
        <a:lstStyle/>
        <a:p>
          <a:endParaRPr lang="en-US"/>
        </a:p>
      </dgm:t>
    </dgm:pt>
    <dgm:pt modelId="{897188E6-ABC2-428C-B8AE-6E0B45CDCB53}" type="sibTrans" cxnId="{48CC71BE-3E2D-4A1C-A5EA-3ACBAC62C436}">
      <dgm:prSet/>
      <dgm:spPr/>
      <dgm:t>
        <a:bodyPr/>
        <a:lstStyle/>
        <a:p>
          <a:endParaRPr lang="en-US"/>
        </a:p>
      </dgm:t>
    </dgm:pt>
    <dgm:pt modelId="{41E0233B-1509-447C-8330-EE9F26D75DFA}">
      <dgm:prSet/>
      <dgm:spPr/>
      <dgm:t>
        <a:bodyPr/>
        <a:lstStyle/>
        <a:p>
          <a:pPr>
            <a:buFont typeface="Arial" panose="020B0604020202020204" pitchFamily="34" charset="0"/>
            <a:buChar char="•"/>
          </a:pPr>
          <a:r>
            <a:rPr lang="en-US"/>
            <a:t>Repatriation of Remains</a:t>
          </a:r>
        </a:p>
      </dgm:t>
    </dgm:pt>
    <dgm:pt modelId="{B360733C-B3C8-455C-88D2-58B8180450E8}" type="parTrans" cxnId="{CD61E793-8076-41E3-860E-E314A93E48E2}">
      <dgm:prSet/>
      <dgm:spPr/>
      <dgm:t>
        <a:bodyPr/>
        <a:lstStyle/>
        <a:p>
          <a:endParaRPr lang="en-US"/>
        </a:p>
      </dgm:t>
    </dgm:pt>
    <dgm:pt modelId="{1E9B181B-0510-444C-9FD3-75140C183F45}" type="sibTrans" cxnId="{CD61E793-8076-41E3-860E-E314A93E48E2}">
      <dgm:prSet/>
      <dgm:spPr/>
      <dgm:t>
        <a:bodyPr/>
        <a:lstStyle/>
        <a:p>
          <a:endParaRPr lang="en-US"/>
        </a:p>
      </dgm:t>
    </dgm:pt>
    <dgm:pt modelId="{7AABF558-93F2-46EB-BA2C-FA9B98B4B84A}">
      <dgm:prSet/>
      <dgm:spPr/>
      <dgm:t>
        <a:bodyPr/>
        <a:lstStyle/>
        <a:p>
          <a:pPr>
            <a:buFont typeface="Arial" panose="020B0604020202020204" pitchFamily="34" charset="0"/>
            <a:buChar char="•"/>
          </a:pPr>
          <a:r>
            <a:rPr lang="en-US" dirty="0"/>
            <a:t>Emergency Travel Arrangements</a:t>
          </a:r>
        </a:p>
      </dgm:t>
    </dgm:pt>
    <dgm:pt modelId="{05FE6B05-A69D-4112-BE85-BBB17A444D2D}" type="parTrans" cxnId="{7E35AF4D-0CEE-45C9-A308-235332B1A596}">
      <dgm:prSet/>
      <dgm:spPr/>
      <dgm:t>
        <a:bodyPr/>
        <a:lstStyle/>
        <a:p>
          <a:endParaRPr lang="en-US"/>
        </a:p>
      </dgm:t>
    </dgm:pt>
    <dgm:pt modelId="{2B1F2379-55B7-41AA-A49B-3CA292F926DD}" type="sibTrans" cxnId="{7E35AF4D-0CEE-45C9-A308-235332B1A596}">
      <dgm:prSet/>
      <dgm:spPr/>
      <dgm:t>
        <a:bodyPr/>
        <a:lstStyle/>
        <a:p>
          <a:endParaRPr lang="en-US"/>
        </a:p>
      </dgm:t>
    </dgm:pt>
    <dgm:pt modelId="{DE43A9D1-B20E-4B6F-A3E6-4F48DAA95364}">
      <dgm:prSet/>
      <dgm:spPr/>
      <dgm:t>
        <a:bodyPr/>
        <a:lstStyle/>
        <a:p>
          <a:pPr>
            <a:buFont typeface="Arial" panose="020B0604020202020204" pitchFamily="34" charset="0"/>
            <a:buChar char="•"/>
          </a:pPr>
          <a:r>
            <a:rPr lang="en-US"/>
            <a:t>Payment Guarantees</a:t>
          </a:r>
        </a:p>
      </dgm:t>
    </dgm:pt>
    <dgm:pt modelId="{27441280-C654-4945-83E2-1399FB12439A}" type="parTrans" cxnId="{B605D1AE-25B0-4194-8793-F6510F1055E9}">
      <dgm:prSet/>
      <dgm:spPr/>
      <dgm:t>
        <a:bodyPr/>
        <a:lstStyle/>
        <a:p>
          <a:endParaRPr lang="en-US"/>
        </a:p>
      </dgm:t>
    </dgm:pt>
    <dgm:pt modelId="{E2649C7D-E9D2-4D4B-B326-C6FAFB5B848E}" type="sibTrans" cxnId="{B605D1AE-25B0-4194-8793-F6510F1055E9}">
      <dgm:prSet/>
      <dgm:spPr/>
      <dgm:t>
        <a:bodyPr/>
        <a:lstStyle/>
        <a:p>
          <a:endParaRPr lang="en-US"/>
        </a:p>
      </dgm:t>
    </dgm:pt>
    <dgm:pt modelId="{40C7324D-8687-42C5-9CDA-6E3CE1107602}">
      <dgm:prSet/>
      <dgm:spPr/>
      <dgm:t>
        <a:bodyPr/>
        <a:lstStyle/>
        <a:p>
          <a:pPr>
            <a:buFont typeface="Arial" panose="020B0604020202020204" pitchFamily="34" charset="0"/>
            <a:buChar char="•"/>
          </a:pPr>
          <a:r>
            <a:rPr lang="en-US"/>
            <a:t>Coordination of Benefits</a:t>
          </a:r>
        </a:p>
      </dgm:t>
    </dgm:pt>
    <dgm:pt modelId="{C0F01762-1EE8-44CA-B1B3-07C2A017776D}" type="parTrans" cxnId="{B5B4E207-61E8-4214-98A1-07E4C05DFBDC}">
      <dgm:prSet/>
      <dgm:spPr/>
      <dgm:t>
        <a:bodyPr/>
        <a:lstStyle/>
        <a:p>
          <a:endParaRPr lang="en-US"/>
        </a:p>
      </dgm:t>
    </dgm:pt>
    <dgm:pt modelId="{0B6153CB-1EB8-4FD9-8EE2-0BBACC08ECDC}" type="sibTrans" cxnId="{B5B4E207-61E8-4214-98A1-07E4C05DFBDC}">
      <dgm:prSet/>
      <dgm:spPr/>
      <dgm:t>
        <a:bodyPr/>
        <a:lstStyle/>
        <a:p>
          <a:endParaRPr lang="en-US"/>
        </a:p>
      </dgm:t>
    </dgm:pt>
    <dgm:pt modelId="{F3CCB8E7-1A68-40D4-A9C4-8E9ECBF107B1}">
      <dgm:prSet/>
      <dgm:spPr/>
      <dgm:t>
        <a:bodyPr/>
        <a:lstStyle/>
        <a:p>
          <a:pPr>
            <a:buFont typeface="Arial" panose="020B0604020202020204" pitchFamily="34" charset="0"/>
            <a:buChar char="•"/>
          </a:pPr>
          <a:r>
            <a:rPr lang="en-US"/>
            <a:t>Telehealth Appointments</a:t>
          </a:r>
        </a:p>
      </dgm:t>
    </dgm:pt>
    <dgm:pt modelId="{143554A5-0EA3-435C-A996-768640DD9CD1}" type="parTrans" cxnId="{60DEDA43-AD62-4C86-8099-D494F6A6CB5A}">
      <dgm:prSet/>
      <dgm:spPr/>
      <dgm:t>
        <a:bodyPr/>
        <a:lstStyle/>
        <a:p>
          <a:endParaRPr lang="en-US"/>
        </a:p>
      </dgm:t>
    </dgm:pt>
    <dgm:pt modelId="{5E7D34A8-2B7E-4A02-8121-3EC80CCC7A5E}" type="sibTrans" cxnId="{60DEDA43-AD62-4C86-8099-D494F6A6CB5A}">
      <dgm:prSet/>
      <dgm:spPr/>
      <dgm:t>
        <a:bodyPr/>
        <a:lstStyle/>
        <a:p>
          <a:endParaRPr lang="en-US"/>
        </a:p>
      </dgm:t>
    </dgm:pt>
    <dgm:pt modelId="{0AAE5DF7-8711-4AD6-BEDC-8DB626870666}">
      <dgm:prSet/>
      <dgm:spPr/>
      <dgm:t>
        <a:bodyPr/>
        <a:lstStyle/>
        <a:p>
          <a:pPr>
            <a:buFont typeface="Arial" panose="020B0604020202020204" pitchFamily="34" charset="0"/>
            <a:buChar char="•"/>
          </a:pPr>
          <a:r>
            <a:rPr lang="en-US" dirty="0"/>
            <a:t>Medical, Mental Health, Dental &amp; Pharmacy Referrals</a:t>
          </a:r>
        </a:p>
      </dgm:t>
    </dgm:pt>
    <dgm:pt modelId="{B6CC8F54-6983-4997-9F27-C5E1F9C16B49}" type="parTrans" cxnId="{35D7EA60-FFA4-4943-9F0B-838392028930}">
      <dgm:prSet/>
      <dgm:spPr/>
      <dgm:t>
        <a:bodyPr/>
        <a:lstStyle/>
        <a:p>
          <a:endParaRPr lang="en-US"/>
        </a:p>
      </dgm:t>
    </dgm:pt>
    <dgm:pt modelId="{8C755DB5-1CF4-412D-97BE-8731FD8778BC}" type="sibTrans" cxnId="{35D7EA60-FFA4-4943-9F0B-838392028930}">
      <dgm:prSet/>
      <dgm:spPr/>
      <dgm:t>
        <a:bodyPr/>
        <a:lstStyle/>
        <a:p>
          <a:endParaRPr lang="en-US"/>
        </a:p>
      </dgm:t>
    </dgm:pt>
    <dgm:pt modelId="{7AA532E7-2ED1-4A62-97DA-E72C7AA22721}">
      <dgm:prSet/>
      <dgm:spPr/>
      <dgm:t>
        <a:bodyPr/>
        <a:lstStyle/>
        <a:p>
          <a:pPr>
            <a:buFont typeface="Arial" panose="020B0604020202020204" pitchFamily="34" charset="0"/>
            <a:buChar char="•"/>
          </a:pPr>
          <a:r>
            <a:rPr lang="en-US"/>
            <a:t>Nurse Helpline</a:t>
          </a:r>
        </a:p>
      </dgm:t>
    </dgm:pt>
    <dgm:pt modelId="{47C5A002-1A34-43CD-A2B2-DDC36F118812}" type="parTrans" cxnId="{0284D160-F477-46D0-97DB-42968F6239A3}">
      <dgm:prSet/>
      <dgm:spPr/>
      <dgm:t>
        <a:bodyPr/>
        <a:lstStyle/>
        <a:p>
          <a:endParaRPr lang="en-US"/>
        </a:p>
      </dgm:t>
    </dgm:pt>
    <dgm:pt modelId="{BA38A098-4530-42E5-B118-5D2F92FF1628}" type="sibTrans" cxnId="{0284D160-F477-46D0-97DB-42968F6239A3}">
      <dgm:prSet/>
      <dgm:spPr/>
      <dgm:t>
        <a:bodyPr/>
        <a:lstStyle/>
        <a:p>
          <a:endParaRPr lang="en-US"/>
        </a:p>
      </dgm:t>
    </dgm:pt>
    <dgm:pt modelId="{FFAD221A-D420-40C2-A4BE-3E2DC9F5A8F0}">
      <dgm:prSet/>
      <dgm:spPr/>
      <dgm:t>
        <a:bodyPr/>
        <a:lstStyle/>
        <a:p>
          <a:pPr>
            <a:buFont typeface="Arial" panose="020B0604020202020204" pitchFamily="34" charset="0"/>
            <a:buChar char="•"/>
          </a:pPr>
          <a:r>
            <a:rPr lang="en-US"/>
            <a:t>Prescription Assistance </a:t>
          </a:r>
        </a:p>
      </dgm:t>
    </dgm:pt>
    <dgm:pt modelId="{6E1A21C0-CE4E-46D8-9CD2-668873CFB28D}" type="parTrans" cxnId="{8A57BAD5-8A27-4D32-BF41-CF5A88635F56}">
      <dgm:prSet/>
      <dgm:spPr/>
      <dgm:t>
        <a:bodyPr/>
        <a:lstStyle/>
        <a:p>
          <a:endParaRPr lang="en-US"/>
        </a:p>
      </dgm:t>
    </dgm:pt>
    <dgm:pt modelId="{CCCCA0CA-E06D-491C-8164-107692934D5A}" type="sibTrans" cxnId="{8A57BAD5-8A27-4D32-BF41-CF5A88635F56}">
      <dgm:prSet/>
      <dgm:spPr/>
      <dgm:t>
        <a:bodyPr/>
        <a:lstStyle/>
        <a:p>
          <a:endParaRPr lang="en-US"/>
        </a:p>
      </dgm:t>
    </dgm:pt>
    <dgm:pt modelId="{D6E4B7A9-EC99-4702-B314-BB9ACEFDCE12}">
      <dgm:prSet/>
      <dgm:spPr/>
      <dgm:t>
        <a:bodyPr/>
        <a:lstStyle/>
        <a:p>
          <a:pPr>
            <a:buFont typeface="Arial" panose="020B0604020202020204" pitchFamily="34" charset="0"/>
            <a:buChar char="•"/>
          </a:pPr>
          <a:r>
            <a:rPr lang="en-US" dirty="0"/>
            <a:t>Custom Pre-trip Intelligence and Risk Assessment</a:t>
          </a:r>
        </a:p>
      </dgm:t>
    </dgm:pt>
    <dgm:pt modelId="{988CA528-0C70-4922-B07D-056DE35110BE}" type="parTrans" cxnId="{E142A594-A768-4958-A886-70A6B71EB97A}">
      <dgm:prSet/>
      <dgm:spPr/>
      <dgm:t>
        <a:bodyPr/>
        <a:lstStyle/>
        <a:p>
          <a:endParaRPr lang="en-US"/>
        </a:p>
      </dgm:t>
    </dgm:pt>
    <dgm:pt modelId="{AD1C512B-F35E-4CD0-8784-FE17518E8A1D}" type="sibTrans" cxnId="{E142A594-A768-4958-A886-70A6B71EB97A}">
      <dgm:prSet/>
      <dgm:spPr/>
      <dgm:t>
        <a:bodyPr/>
        <a:lstStyle/>
        <a:p>
          <a:endParaRPr lang="en-US"/>
        </a:p>
      </dgm:t>
    </dgm:pt>
    <dgm:pt modelId="{18F63616-D922-4652-A3D9-2B82BEC8C316}">
      <dgm:prSet/>
      <dgm:spPr/>
      <dgm:t>
        <a:bodyPr/>
        <a:lstStyle/>
        <a:p>
          <a:pPr>
            <a:buFont typeface="Arial" panose="020B0604020202020204" pitchFamily="34" charset="0"/>
            <a:buChar char="•"/>
          </a:pPr>
          <a:r>
            <a:rPr lang="en-US" dirty="0"/>
            <a:t>Incident alerts and Crisis Communication</a:t>
          </a:r>
        </a:p>
      </dgm:t>
    </dgm:pt>
    <dgm:pt modelId="{09F1146B-3075-4CEE-87D3-8F0617E5D64A}" type="parTrans" cxnId="{E9010104-B951-4EC2-A139-D9CBB7783C15}">
      <dgm:prSet/>
      <dgm:spPr/>
      <dgm:t>
        <a:bodyPr/>
        <a:lstStyle/>
        <a:p>
          <a:endParaRPr lang="en-US"/>
        </a:p>
      </dgm:t>
    </dgm:pt>
    <dgm:pt modelId="{040A96CC-64EA-4964-BB20-6827280F4752}" type="sibTrans" cxnId="{E9010104-B951-4EC2-A139-D9CBB7783C15}">
      <dgm:prSet/>
      <dgm:spPr/>
      <dgm:t>
        <a:bodyPr/>
        <a:lstStyle/>
        <a:p>
          <a:endParaRPr lang="en-US"/>
        </a:p>
      </dgm:t>
    </dgm:pt>
    <dgm:pt modelId="{1E8F3871-349B-40A0-AF3B-F5D0218B1A62}">
      <dgm:prSet/>
      <dgm:spPr/>
      <dgm:t>
        <a:bodyPr/>
        <a:lstStyle/>
        <a:p>
          <a:pPr>
            <a:buFont typeface="Arial" panose="020B0604020202020204" pitchFamily="34" charset="0"/>
            <a:buChar char="•"/>
          </a:pPr>
          <a:r>
            <a:rPr lang="en-US" dirty="0"/>
            <a:t>Travel Delay Benefits</a:t>
          </a:r>
        </a:p>
      </dgm:t>
    </dgm:pt>
    <dgm:pt modelId="{F4D73909-CCC1-4910-AE11-92CC4CF657B0}" type="parTrans" cxnId="{45DD3290-78CC-4722-998E-C9E7EFA22AC4}">
      <dgm:prSet/>
      <dgm:spPr/>
      <dgm:t>
        <a:bodyPr/>
        <a:lstStyle/>
        <a:p>
          <a:endParaRPr lang="en-US"/>
        </a:p>
      </dgm:t>
    </dgm:pt>
    <dgm:pt modelId="{D94B161D-881C-48B6-8B78-9A200A90E62D}" type="sibTrans" cxnId="{45DD3290-78CC-4722-998E-C9E7EFA22AC4}">
      <dgm:prSet/>
      <dgm:spPr/>
      <dgm:t>
        <a:bodyPr/>
        <a:lstStyle/>
        <a:p>
          <a:endParaRPr lang="en-US"/>
        </a:p>
      </dgm:t>
    </dgm:pt>
    <dgm:pt modelId="{08DDB9B1-4834-4862-959E-A80C77B08660}" type="pres">
      <dgm:prSet presAssocID="{90E06BF0-F2FF-4D2C-B058-4ED50DFE1EBF}" presName="Name0" presStyleCnt="0">
        <dgm:presLayoutVars>
          <dgm:dir/>
          <dgm:animLvl val="lvl"/>
          <dgm:resizeHandles val="exact"/>
        </dgm:presLayoutVars>
      </dgm:prSet>
      <dgm:spPr/>
    </dgm:pt>
    <dgm:pt modelId="{B9290DAC-8C29-4178-BC0F-283349F814F0}" type="pres">
      <dgm:prSet presAssocID="{AA5B0FBF-6936-4136-AB7D-B8F13B81A9D0}" presName="composite" presStyleCnt="0"/>
      <dgm:spPr/>
    </dgm:pt>
    <dgm:pt modelId="{DF76450C-56AF-4309-9397-D4178FC73084}" type="pres">
      <dgm:prSet presAssocID="{AA5B0FBF-6936-4136-AB7D-B8F13B81A9D0}" presName="parTx" presStyleLbl="alignNode1" presStyleIdx="0" presStyleCnt="3">
        <dgm:presLayoutVars>
          <dgm:chMax val="0"/>
          <dgm:chPref val="0"/>
          <dgm:bulletEnabled val="1"/>
        </dgm:presLayoutVars>
      </dgm:prSet>
      <dgm:spPr/>
    </dgm:pt>
    <dgm:pt modelId="{4C26D155-7D9B-465B-A6C3-29EB5A1D5FD1}" type="pres">
      <dgm:prSet presAssocID="{AA5B0FBF-6936-4136-AB7D-B8F13B81A9D0}" presName="desTx" presStyleLbl="alignAccFollowNode1" presStyleIdx="0" presStyleCnt="3">
        <dgm:presLayoutVars>
          <dgm:bulletEnabled val="1"/>
        </dgm:presLayoutVars>
      </dgm:prSet>
      <dgm:spPr/>
    </dgm:pt>
    <dgm:pt modelId="{8B5252A9-BF58-4692-99CE-D933728ACEDE}" type="pres">
      <dgm:prSet presAssocID="{CD5BA6B3-6BA0-468B-98E0-54234DC0EC20}" presName="space" presStyleCnt="0"/>
      <dgm:spPr/>
    </dgm:pt>
    <dgm:pt modelId="{04182E53-50E3-4A44-B717-249EBDDF5344}" type="pres">
      <dgm:prSet presAssocID="{50F909DC-0A4C-4A28-8472-BBC3CDFD1F32}" presName="composite" presStyleCnt="0"/>
      <dgm:spPr/>
    </dgm:pt>
    <dgm:pt modelId="{54B47863-9BF7-436E-A4C5-D876AFFBE619}" type="pres">
      <dgm:prSet presAssocID="{50F909DC-0A4C-4A28-8472-BBC3CDFD1F32}" presName="parTx" presStyleLbl="alignNode1" presStyleIdx="1" presStyleCnt="3">
        <dgm:presLayoutVars>
          <dgm:chMax val="0"/>
          <dgm:chPref val="0"/>
          <dgm:bulletEnabled val="1"/>
        </dgm:presLayoutVars>
      </dgm:prSet>
      <dgm:spPr/>
    </dgm:pt>
    <dgm:pt modelId="{A87E6975-0485-445B-85D4-FDFA16474923}" type="pres">
      <dgm:prSet presAssocID="{50F909DC-0A4C-4A28-8472-BBC3CDFD1F32}" presName="desTx" presStyleLbl="alignAccFollowNode1" presStyleIdx="1" presStyleCnt="3">
        <dgm:presLayoutVars>
          <dgm:bulletEnabled val="1"/>
        </dgm:presLayoutVars>
      </dgm:prSet>
      <dgm:spPr/>
    </dgm:pt>
    <dgm:pt modelId="{DDCFF5C4-FEC9-4E75-8385-AC9806C1FC7C}" type="pres">
      <dgm:prSet presAssocID="{BE99DE79-30B6-4F04-9436-C88A6B01EF87}" presName="space" presStyleCnt="0"/>
      <dgm:spPr/>
    </dgm:pt>
    <dgm:pt modelId="{90EF2CD9-E543-48C7-A21F-D717A6390BDD}" type="pres">
      <dgm:prSet presAssocID="{607C8FA9-94E6-4890-BA59-6642A8E3A81E}" presName="composite" presStyleCnt="0"/>
      <dgm:spPr/>
    </dgm:pt>
    <dgm:pt modelId="{FB34BBF1-D2F9-444C-8D32-8936DFDDD898}" type="pres">
      <dgm:prSet presAssocID="{607C8FA9-94E6-4890-BA59-6642A8E3A81E}" presName="parTx" presStyleLbl="alignNode1" presStyleIdx="2" presStyleCnt="3">
        <dgm:presLayoutVars>
          <dgm:chMax val="0"/>
          <dgm:chPref val="0"/>
          <dgm:bulletEnabled val="1"/>
        </dgm:presLayoutVars>
      </dgm:prSet>
      <dgm:spPr/>
    </dgm:pt>
    <dgm:pt modelId="{E4968DD8-DE3F-4B5E-8495-C5E1DA215C2C}" type="pres">
      <dgm:prSet presAssocID="{607C8FA9-94E6-4890-BA59-6642A8E3A81E}" presName="desTx" presStyleLbl="alignAccFollowNode1" presStyleIdx="2" presStyleCnt="3">
        <dgm:presLayoutVars>
          <dgm:bulletEnabled val="1"/>
        </dgm:presLayoutVars>
      </dgm:prSet>
      <dgm:spPr/>
    </dgm:pt>
  </dgm:ptLst>
  <dgm:cxnLst>
    <dgm:cxn modelId="{E9010104-B951-4EC2-A139-D9CBB7783C15}" srcId="{50F909DC-0A4C-4A28-8472-BBC3CDFD1F32}" destId="{18F63616-D922-4652-A3D9-2B82BEC8C316}" srcOrd="5" destOrd="0" parTransId="{09F1146B-3075-4CEE-87D3-8F0617E5D64A}" sibTransId="{040A96CC-64EA-4964-BB20-6827280F4752}"/>
    <dgm:cxn modelId="{B5B4E207-61E8-4214-98A1-07E4C05DFBDC}" srcId="{AA5B0FBF-6936-4136-AB7D-B8F13B81A9D0}" destId="{40C7324D-8687-42C5-9CDA-6E3CE1107602}" srcOrd="6" destOrd="0" parTransId="{C0F01762-1EE8-44CA-B1B3-07C2A017776D}" sibTransId="{0B6153CB-1EB8-4FD9-8EE2-0BBACC08ECDC}"/>
    <dgm:cxn modelId="{675DD413-DAF5-40D4-9C43-95CD458CF4A9}" type="presOf" srcId="{41E0233B-1509-447C-8330-EE9F26D75DFA}" destId="{4C26D155-7D9B-465B-A6C3-29EB5A1D5FD1}" srcOrd="0" destOrd="3" presId="urn:microsoft.com/office/officeart/2005/8/layout/hList1"/>
    <dgm:cxn modelId="{B189EA1A-30FD-46B4-BB1C-CA0EE0CBD442}" type="presOf" srcId="{18F63616-D922-4652-A3D9-2B82BEC8C316}" destId="{A87E6975-0485-445B-85D4-FDFA16474923}" srcOrd="0" destOrd="5" presId="urn:microsoft.com/office/officeart/2005/8/layout/hList1"/>
    <dgm:cxn modelId="{449E801F-6C10-453C-9F6D-9515D9C997F0}" type="presOf" srcId="{607C8FA9-94E6-4890-BA59-6642A8E3A81E}" destId="{FB34BBF1-D2F9-444C-8D32-8936DFDDD898}" srcOrd="0" destOrd="0" presId="urn:microsoft.com/office/officeart/2005/8/layout/hList1"/>
    <dgm:cxn modelId="{BB687222-026F-4E09-96F7-15039DE54CCA}" srcId="{AA5B0FBF-6936-4136-AB7D-B8F13B81A9D0}" destId="{022295CB-FB9F-4954-B02A-680D2DFFE733}" srcOrd="0" destOrd="0" parTransId="{B10A9E21-64E8-4276-A4A0-ED3C4C32A00B}" sibTransId="{4B492DC8-C125-4DB5-8E72-BFBB9BE6165F}"/>
    <dgm:cxn modelId="{25DAF029-E933-4D15-A103-460DDE390EB6}" type="presOf" srcId="{EF47B57A-CCD4-4A33-AA91-6F8F470E13F9}" destId="{E4968DD8-DE3F-4B5E-8495-C5E1DA215C2C}" srcOrd="0" destOrd="3" presId="urn:microsoft.com/office/officeart/2005/8/layout/hList1"/>
    <dgm:cxn modelId="{84E3542D-4421-4624-99F8-9301218384F6}" srcId="{90E06BF0-F2FF-4D2C-B058-4ED50DFE1EBF}" destId="{AA5B0FBF-6936-4136-AB7D-B8F13B81A9D0}" srcOrd="0" destOrd="0" parTransId="{A56C9387-4D05-4F54-A558-FC3D300221C6}" sibTransId="{CD5BA6B3-6BA0-468B-98E0-54234DC0EC20}"/>
    <dgm:cxn modelId="{8B88542F-CFC6-4FC6-B082-977D87C9B56A}" type="presOf" srcId="{4D34E5C4-B162-4CE1-A9F2-749BD7F6425E}" destId="{E4968DD8-DE3F-4B5E-8495-C5E1DA215C2C}" srcOrd="0" destOrd="4" presId="urn:microsoft.com/office/officeart/2005/8/layout/hList1"/>
    <dgm:cxn modelId="{D8082031-EA6B-43FC-9288-252DF9BB2FDF}" type="presOf" srcId="{0AAE5DF7-8711-4AD6-BEDC-8DB626870666}" destId="{4C26D155-7D9B-465B-A6C3-29EB5A1D5FD1}" srcOrd="0" destOrd="8" presId="urn:microsoft.com/office/officeart/2005/8/layout/hList1"/>
    <dgm:cxn modelId="{DA349F32-D770-45FE-B1E6-016A27C5DEE7}" type="presOf" srcId="{A4C77B90-C30A-4EDD-9E02-E062B56D0562}" destId="{A87E6975-0485-445B-85D4-FDFA16474923}" srcOrd="0" destOrd="3" presId="urn:microsoft.com/office/officeart/2005/8/layout/hList1"/>
    <dgm:cxn modelId="{B38CC13A-0731-4D4D-B6AE-661272007AE4}" srcId="{50F909DC-0A4C-4A28-8472-BBC3CDFD1F32}" destId="{0865A18B-800D-4CDC-9705-DEB7EB53D05C}" srcOrd="0" destOrd="0" parTransId="{28DFB4D0-52CD-45A9-A7D5-EEEAB7DB6B87}" sibTransId="{FF82C4DD-7312-4AAB-B9FB-E22E95B03F0F}"/>
    <dgm:cxn modelId="{CD2B4F5F-61FC-4ECA-8AFF-237598C2B659}" srcId="{607C8FA9-94E6-4890-BA59-6642A8E3A81E}" destId="{4D34E5C4-B162-4CE1-A9F2-749BD7F6425E}" srcOrd="4" destOrd="0" parTransId="{1948F763-E29C-457A-B81E-6B019C95D44C}" sibTransId="{A8590CD3-E5A1-4AF9-A73A-87160E5ECA29}"/>
    <dgm:cxn modelId="{35AE795F-DABE-49CA-A5DC-C65001191E91}" type="presOf" srcId="{7AABF558-93F2-46EB-BA2C-FA9B98B4B84A}" destId="{4C26D155-7D9B-465B-A6C3-29EB5A1D5FD1}" srcOrd="0" destOrd="4" presId="urn:microsoft.com/office/officeart/2005/8/layout/hList1"/>
    <dgm:cxn modelId="{49534960-1CE2-4FB0-ACA7-AFBDF9BCAE86}" type="presOf" srcId="{90E06BF0-F2FF-4D2C-B058-4ED50DFE1EBF}" destId="{08DDB9B1-4834-4862-959E-A80C77B08660}" srcOrd="0" destOrd="0" presId="urn:microsoft.com/office/officeart/2005/8/layout/hList1"/>
    <dgm:cxn modelId="{0284D160-F477-46D0-97DB-42968F6239A3}" srcId="{AA5B0FBF-6936-4136-AB7D-B8F13B81A9D0}" destId="{7AA532E7-2ED1-4A62-97DA-E72C7AA22721}" srcOrd="9" destOrd="0" parTransId="{47C5A002-1A34-43CD-A2B2-DDC36F118812}" sibTransId="{BA38A098-4530-42E5-B118-5D2F92FF1628}"/>
    <dgm:cxn modelId="{35D7EA60-FFA4-4943-9F0B-838392028930}" srcId="{AA5B0FBF-6936-4136-AB7D-B8F13B81A9D0}" destId="{0AAE5DF7-8711-4AD6-BEDC-8DB626870666}" srcOrd="8" destOrd="0" parTransId="{B6CC8F54-6983-4997-9F27-C5E1F9C16B49}" sibTransId="{8C755DB5-1CF4-412D-97BE-8731FD8778BC}"/>
    <dgm:cxn modelId="{F357B761-C162-483B-AA41-06E77D068A0A}" srcId="{607C8FA9-94E6-4890-BA59-6642A8E3A81E}" destId="{536F0741-24DE-43B1-B27E-EBF50F48951F}" srcOrd="0" destOrd="0" parTransId="{7E1DB698-2738-4C13-98ED-351CD3CB96DE}" sibTransId="{34940605-BA69-4F80-8B96-CDB415F77720}"/>
    <dgm:cxn modelId="{60DEDA43-AD62-4C86-8099-D494F6A6CB5A}" srcId="{AA5B0FBF-6936-4136-AB7D-B8F13B81A9D0}" destId="{F3CCB8E7-1A68-40D4-A9C4-8E9ECBF107B1}" srcOrd="7" destOrd="0" parTransId="{143554A5-0EA3-435C-A996-768640DD9CD1}" sibTransId="{5E7D34A8-2B7E-4A02-8121-3EC80CCC7A5E}"/>
    <dgm:cxn modelId="{0744EB63-EF74-43A5-BAF7-A81821FFF444}" srcId="{607C8FA9-94E6-4890-BA59-6642A8E3A81E}" destId="{0266F589-25B6-4204-BF78-030C102EF4E1}" srcOrd="5" destOrd="0" parTransId="{BAFC1B09-B471-4B43-ABB2-9CC2C0170821}" sibTransId="{8864B046-1882-4ACC-8B49-9CCA28207523}"/>
    <dgm:cxn modelId="{FEE03268-76B5-4CAC-9FA4-3001DC597052}" type="presOf" srcId="{0865A18B-800D-4CDC-9705-DEB7EB53D05C}" destId="{A87E6975-0485-445B-85D4-FDFA16474923}" srcOrd="0" destOrd="0" presId="urn:microsoft.com/office/officeart/2005/8/layout/hList1"/>
    <dgm:cxn modelId="{08E68D6C-DA92-4967-BF3E-EDBF7C059F6E}" type="presOf" srcId="{0266F589-25B6-4204-BF78-030C102EF4E1}" destId="{E4968DD8-DE3F-4B5E-8495-C5E1DA215C2C}" srcOrd="0" destOrd="5" presId="urn:microsoft.com/office/officeart/2005/8/layout/hList1"/>
    <dgm:cxn modelId="{7E35AF4D-0CEE-45C9-A308-235332B1A596}" srcId="{AA5B0FBF-6936-4136-AB7D-B8F13B81A9D0}" destId="{7AABF558-93F2-46EB-BA2C-FA9B98B4B84A}" srcOrd="4" destOrd="0" parTransId="{05FE6B05-A69D-4112-BE85-BBB17A444D2D}" sibTransId="{2B1F2379-55B7-41AA-A49B-3CA292F926DD}"/>
    <dgm:cxn modelId="{566C0F4F-E5C9-43A2-8CC3-92B1C553515E}" type="presOf" srcId="{AC7B20C9-4806-477B-B66F-AD2DCCF0ADCD}" destId="{4C26D155-7D9B-465B-A6C3-29EB5A1D5FD1}" srcOrd="0" destOrd="1" presId="urn:microsoft.com/office/officeart/2005/8/layout/hList1"/>
    <dgm:cxn modelId="{6B49EA52-89B3-4541-AD62-68056E25A5AD}" type="presOf" srcId="{022295CB-FB9F-4954-B02A-680D2DFFE733}" destId="{4C26D155-7D9B-465B-A6C3-29EB5A1D5FD1}" srcOrd="0" destOrd="0" presId="urn:microsoft.com/office/officeart/2005/8/layout/hList1"/>
    <dgm:cxn modelId="{B2FE9F56-2081-4439-A874-76C6480225A9}" type="presOf" srcId="{40C7324D-8687-42C5-9CDA-6E3CE1107602}" destId="{4C26D155-7D9B-465B-A6C3-29EB5A1D5FD1}" srcOrd="0" destOrd="6" presId="urn:microsoft.com/office/officeart/2005/8/layout/hList1"/>
    <dgm:cxn modelId="{4EEFDE7E-6232-4E03-86DF-88DEBD38EE0F}" type="presOf" srcId="{D6E4B7A9-EC99-4702-B314-BB9ACEFDCE12}" destId="{A87E6975-0485-445B-85D4-FDFA16474923}" srcOrd="0" destOrd="4" presId="urn:microsoft.com/office/officeart/2005/8/layout/hList1"/>
    <dgm:cxn modelId="{3A85BA84-B7DC-4468-A287-1AC9ACD9E3FB}" srcId="{607C8FA9-94E6-4890-BA59-6642A8E3A81E}" destId="{EF47B57A-CCD4-4A33-AA91-6F8F470E13F9}" srcOrd="3" destOrd="0" parTransId="{CB40A0CB-587F-4D68-B464-11E059CB0CE8}" sibTransId="{BF177921-9AC6-4AC4-BD7C-3F1462AF81DA}"/>
    <dgm:cxn modelId="{4E24B989-0E2B-486B-9EFC-B60F8789D587}" srcId="{90E06BF0-F2FF-4D2C-B058-4ED50DFE1EBF}" destId="{607C8FA9-94E6-4890-BA59-6642A8E3A81E}" srcOrd="2" destOrd="0" parTransId="{5A3F61ED-081B-4DCB-8C3C-2188322057FC}" sibTransId="{1870B3E6-BF93-4D06-865B-F628DEB0893A}"/>
    <dgm:cxn modelId="{1B13728D-433D-4C63-8B91-83EDDCB674B6}" srcId="{50F909DC-0A4C-4A28-8472-BBC3CDFD1F32}" destId="{2AD7B34C-EFCD-403A-9AB1-3F0311630076}" srcOrd="1" destOrd="0" parTransId="{1924CE52-5E97-415A-ADCA-086D2D24DB56}" sibTransId="{B4D5BF33-56D1-4F35-AEF4-EBC04DBE823D}"/>
    <dgm:cxn modelId="{45DD3290-78CC-4722-998E-C9E7EFA22AC4}" srcId="{607C8FA9-94E6-4890-BA59-6642A8E3A81E}" destId="{1E8F3871-349B-40A0-AF3B-F5D0218B1A62}" srcOrd="6" destOrd="0" parTransId="{F4D73909-CCC1-4910-AE11-92CC4CF657B0}" sibTransId="{D94B161D-881C-48B6-8B78-9A200A90E62D}"/>
    <dgm:cxn modelId="{CD61E793-8076-41E3-860E-E314A93E48E2}" srcId="{AA5B0FBF-6936-4136-AB7D-B8F13B81A9D0}" destId="{41E0233B-1509-447C-8330-EE9F26D75DFA}" srcOrd="3" destOrd="0" parTransId="{B360733C-B3C8-455C-88D2-58B8180450E8}" sibTransId="{1E9B181B-0510-444C-9FD3-75140C183F45}"/>
    <dgm:cxn modelId="{E142A594-A768-4958-A886-70A6B71EB97A}" srcId="{50F909DC-0A4C-4A28-8472-BBC3CDFD1F32}" destId="{D6E4B7A9-EC99-4702-B314-BB9ACEFDCE12}" srcOrd="4" destOrd="0" parTransId="{988CA528-0C70-4922-B07D-056DE35110BE}" sibTransId="{AD1C512B-F35E-4CD0-8784-FE17518E8A1D}"/>
    <dgm:cxn modelId="{4F241899-8AEA-4A65-8DD1-BD7717CCAE46}" type="presOf" srcId="{7AA532E7-2ED1-4A62-97DA-E72C7AA22721}" destId="{4C26D155-7D9B-465B-A6C3-29EB5A1D5FD1}" srcOrd="0" destOrd="9" presId="urn:microsoft.com/office/officeart/2005/8/layout/hList1"/>
    <dgm:cxn modelId="{7BC1FC99-6424-4CCE-BFEB-63E519C15CE0}" type="presOf" srcId="{1E8F3871-349B-40A0-AF3B-F5D0218B1A62}" destId="{E4968DD8-DE3F-4B5E-8495-C5E1DA215C2C}" srcOrd="0" destOrd="6" presId="urn:microsoft.com/office/officeart/2005/8/layout/hList1"/>
    <dgm:cxn modelId="{8D89419A-7A4B-435D-81BF-301CCC386ACB}" type="presOf" srcId="{F3CCB8E7-1A68-40D4-A9C4-8E9ECBF107B1}" destId="{4C26D155-7D9B-465B-A6C3-29EB5A1D5FD1}" srcOrd="0" destOrd="7" presId="urn:microsoft.com/office/officeart/2005/8/layout/hList1"/>
    <dgm:cxn modelId="{BD025B9C-387A-4B0F-8A1F-5EF986409702}" srcId="{50F909DC-0A4C-4A28-8472-BBC3CDFD1F32}" destId="{11559D70-8FC8-4ECC-B1F2-B7901884303D}" srcOrd="2" destOrd="0" parTransId="{AB0A8C4D-409B-437D-A307-98880E2D5A11}" sibTransId="{41251583-3B6A-43A2-8173-2EEB6612D207}"/>
    <dgm:cxn modelId="{B61608A2-838E-436D-B262-58D9831CC77C}" srcId="{50F909DC-0A4C-4A28-8472-BBC3CDFD1F32}" destId="{A4C77B90-C30A-4EDD-9E02-E062B56D0562}" srcOrd="3" destOrd="0" parTransId="{9AF43869-B4A2-40A9-AADD-9FC8B965E9CE}" sibTransId="{E5D93687-FF2C-4324-B2D9-7ACA9437C20F}"/>
    <dgm:cxn modelId="{193668A3-AC6D-4EFB-A517-FA0AE2D40ED5}" srcId="{607C8FA9-94E6-4890-BA59-6642A8E3A81E}" destId="{27CD9575-2BC7-46C9-A561-DE60D8A7B965}" srcOrd="1" destOrd="0" parTransId="{B4B48B5F-3CC5-42E8-B9A4-70B78FC66D9E}" sibTransId="{F616E15C-F376-4543-BB78-4D2B77B15DBF}"/>
    <dgm:cxn modelId="{F0C0A5AB-6BA6-4BDE-BBED-3D976A888423}" type="presOf" srcId="{FFAD221A-D420-40C2-A4BE-3E2DC9F5A8F0}" destId="{4C26D155-7D9B-465B-A6C3-29EB5A1D5FD1}" srcOrd="0" destOrd="10" presId="urn:microsoft.com/office/officeart/2005/8/layout/hList1"/>
    <dgm:cxn modelId="{39D661AE-EC39-4AA0-993E-F183A830F179}" type="presOf" srcId="{DE43A9D1-B20E-4B6F-A3E6-4F48DAA95364}" destId="{4C26D155-7D9B-465B-A6C3-29EB5A1D5FD1}" srcOrd="0" destOrd="5" presId="urn:microsoft.com/office/officeart/2005/8/layout/hList1"/>
    <dgm:cxn modelId="{B605D1AE-25B0-4194-8793-F6510F1055E9}" srcId="{AA5B0FBF-6936-4136-AB7D-B8F13B81A9D0}" destId="{DE43A9D1-B20E-4B6F-A3E6-4F48DAA95364}" srcOrd="5" destOrd="0" parTransId="{27441280-C654-4945-83E2-1399FB12439A}" sibTransId="{E2649C7D-E9D2-4D4B-B326-C6FAFB5B848E}"/>
    <dgm:cxn modelId="{3ECFC8BA-A216-46D8-9DE5-C23D42AEE224}" srcId="{90E06BF0-F2FF-4D2C-B058-4ED50DFE1EBF}" destId="{50F909DC-0A4C-4A28-8472-BBC3CDFD1F32}" srcOrd="1" destOrd="0" parTransId="{C044996F-9594-4B78-B987-DAFE670C5467}" sibTransId="{BE99DE79-30B6-4F04-9436-C88A6B01EF87}"/>
    <dgm:cxn modelId="{48CC71BE-3E2D-4A1C-A5EA-3ACBAC62C436}" srcId="{AA5B0FBF-6936-4136-AB7D-B8F13B81A9D0}" destId="{4746D61E-3C7A-4EE8-A6EC-781167D60C04}" srcOrd="2" destOrd="0" parTransId="{485BB010-E81D-4A72-B8B0-BB315EBAE58C}" sibTransId="{897188E6-ABC2-428C-B8AE-6E0B45CDCB53}"/>
    <dgm:cxn modelId="{571514C7-896D-4536-B507-FD5AC1D83D55}" type="presOf" srcId="{2AD7B34C-EFCD-403A-9AB1-3F0311630076}" destId="{A87E6975-0485-445B-85D4-FDFA16474923}" srcOrd="0" destOrd="1" presId="urn:microsoft.com/office/officeart/2005/8/layout/hList1"/>
    <dgm:cxn modelId="{498B53C7-E26D-4DA4-8FCD-22D9F9DF0D87}" type="presOf" srcId="{AA5B0FBF-6936-4136-AB7D-B8F13B81A9D0}" destId="{DF76450C-56AF-4309-9397-D4178FC73084}" srcOrd="0" destOrd="0" presId="urn:microsoft.com/office/officeart/2005/8/layout/hList1"/>
    <dgm:cxn modelId="{8A57BAD5-8A27-4D32-BF41-CF5A88635F56}" srcId="{AA5B0FBF-6936-4136-AB7D-B8F13B81A9D0}" destId="{FFAD221A-D420-40C2-A4BE-3E2DC9F5A8F0}" srcOrd="10" destOrd="0" parTransId="{6E1A21C0-CE4E-46D8-9CD2-668873CFB28D}" sibTransId="{CCCCA0CA-E06D-491C-8164-107692934D5A}"/>
    <dgm:cxn modelId="{88C2C2D7-CF78-43FD-8F67-6747D82D54D9}" type="presOf" srcId="{4746D61E-3C7A-4EE8-A6EC-781167D60C04}" destId="{4C26D155-7D9B-465B-A6C3-29EB5A1D5FD1}" srcOrd="0" destOrd="2" presId="urn:microsoft.com/office/officeart/2005/8/layout/hList1"/>
    <dgm:cxn modelId="{290958D9-6136-459C-B292-120AD100802B}" srcId="{607C8FA9-94E6-4890-BA59-6642A8E3A81E}" destId="{E2693BB0-463F-423B-A671-FF921C2F4C33}" srcOrd="2" destOrd="0" parTransId="{D51AD178-695A-47DA-8118-E3380A79ACE0}" sibTransId="{BC58900D-A9CA-41C9-904B-C03A4C0554C4}"/>
    <dgm:cxn modelId="{ACFE96DC-9E5D-4A5F-BD74-FEF2898A3AB2}" srcId="{AA5B0FBF-6936-4136-AB7D-B8F13B81A9D0}" destId="{ADA19BAC-FBE0-4854-A630-F58692BFBA2B}" srcOrd="11" destOrd="0" parTransId="{E04D7200-29FB-470F-AC7C-1ECE78CC1AB4}" sibTransId="{9FD1987D-A629-4E8B-8ACD-044A3F6B2BAC}"/>
    <dgm:cxn modelId="{9D5063E7-7544-44EC-8B47-488FF9C9706F}" type="presOf" srcId="{536F0741-24DE-43B1-B27E-EBF50F48951F}" destId="{E4968DD8-DE3F-4B5E-8495-C5E1DA215C2C}" srcOrd="0" destOrd="0" presId="urn:microsoft.com/office/officeart/2005/8/layout/hList1"/>
    <dgm:cxn modelId="{66E76AE9-4A07-41A2-9AF2-3EB241ACD008}" type="presOf" srcId="{E2693BB0-463F-423B-A671-FF921C2F4C33}" destId="{E4968DD8-DE3F-4B5E-8495-C5E1DA215C2C}" srcOrd="0" destOrd="2" presId="urn:microsoft.com/office/officeart/2005/8/layout/hList1"/>
    <dgm:cxn modelId="{870C14F6-E4CB-42E2-B059-985EB3EFF17C}" type="presOf" srcId="{27CD9575-2BC7-46C9-A561-DE60D8A7B965}" destId="{E4968DD8-DE3F-4B5E-8495-C5E1DA215C2C}" srcOrd="0" destOrd="1" presId="urn:microsoft.com/office/officeart/2005/8/layout/hList1"/>
    <dgm:cxn modelId="{8883F8F8-2D87-459A-AB52-55F3B6822733}" type="presOf" srcId="{ADA19BAC-FBE0-4854-A630-F58692BFBA2B}" destId="{4C26D155-7D9B-465B-A6C3-29EB5A1D5FD1}" srcOrd="0" destOrd="11" presId="urn:microsoft.com/office/officeart/2005/8/layout/hList1"/>
    <dgm:cxn modelId="{9E2FF0FD-9025-448F-8B02-694B5DB288EE}" type="presOf" srcId="{11559D70-8FC8-4ECC-B1F2-B7901884303D}" destId="{A87E6975-0485-445B-85D4-FDFA16474923}" srcOrd="0" destOrd="2" presId="urn:microsoft.com/office/officeart/2005/8/layout/hList1"/>
    <dgm:cxn modelId="{9B2C51FE-D445-428F-9E90-485FE24093DE}" type="presOf" srcId="{50F909DC-0A4C-4A28-8472-BBC3CDFD1F32}" destId="{54B47863-9BF7-436E-A4C5-D876AFFBE619}" srcOrd="0" destOrd="0" presId="urn:microsoft.com/office/officeart/2005/8/layout/hList1"/>
    <dgm:cxn modelId="{AA0DC6FE-3B3C-403B-AAC4-7E3F9DED7DBE}" srcId="{AA5B0FBF-6936-4136-AB7D-B8F13B81A9D0}" destId="{AC7B20C9-4806-477B-B66F-AD2DCCF0ADCD}" srcOrd="1" destOrd="0" parTransId="{2B936C57-8766-48CA-9E2D-51AD62E73B19}" sibTransId="{3F3E477D-5AA3-45CB-9932-6544F80D7F08}"/>
    <dgm:cxn modelId="{9EAA959B-8EFE-4E00-B8DF-D983F83B871E}" type="presParOf" srcId="{08DDB9B1-4834-4862-959E-A80C77B08660}" destId="{B9290DAC-8C29-4178-BC0F-283349F814F0}" srcOrd="0" destOrd="0" presId="urn:microsoft.com/office/officeart/2005/8/layout/hList1"/>
    <dgm:cxn modelId="{40147150-3B82-45AE-AF9D-52250D3E1B69}" type="presParOf" srcId="{B9290DAC-8C29-4178-BC0F-283349F814F0}" destId="{DF76450C-56AF-4309-9397-D4178FC73084}" srcOrd="0" destOrd="0" presId="urn:microsoft.com/office/officeart/2005/8/layout/hList1"/>
    <dgm:cxn modelId="{83D150A0-117C-4D75-8ED8-09C840A43EC8}" type="presParOf" srcId="{B9290DAC-8C29-4178-BC0F-283349F814F0}" destId="{4C26D155-7D9B-465B-A6C3-29EB5A1D5FD1}" srcOrd="1" destOrd="0" presId="urn:microsoft.com/office/officeart/2005/8/layout/hList1"/>
    <dgm:cxn modelId="{9EE68710-BE92-4341-B42C-F5B50161244D}" type="presParOf" srcId="{08DDB9B1-4834-4862-959E-A80C77B08660}" destId="{8B5252A9-BF58-4692-99CE-D933728ACEDE}" srcOrd="1" destOrd="0" presId="urn:microsoft.com/office/officeart/2005/8/layout/hList1"/>
    <dgm:cxn modelId="{EA8949A3-2265-437E-828A-E4DFE2A1FC78}" type="presParOf" srcId="{08DDB9B1-4834-4862-959E-A80C77B08660}" destId="{04182E53-50E3-4A44-B717-249EBDDF5344}" srcOrd="2" destOrd="0" presId="urn:microsoft.com/office/officeart/2005/8/layout/hList1"/>
    <dgm:cxn modelId="{E9336AB5-3227-4BC0-BBA2-BB5C669725C6}" type="presParOf" srcId="{04182E53-50E3-4A44-B717-249EBDDF5344}" destId="{54B47863-9BF7-436E-A4C5-D876AFFBE619}" srcOrd="0" destOrd="0" presId="urn:microsoft.com/office/officeart/2005/8/layout/hList1"/>
    <dgm:cxn modelId="{5B8A158E-3E9B-4334-97DC-662B0BBF9A15}" type="presParOf" srcId="{04182E53-50E3-4A44-B717-249EBDDF5344}" destId="{A87E6975-0485-445B-85D4-FDFA16474923}" srcOrd="1" destOrd="0" presId="urn:microsoft.com/office/officeart/2005/8/layout/hList1"/>
    <dgm:cxn modelId="{451F48BE-0B59-4F7E-9638-3EBE9B17D754}" type="presParOf" srcId="{08DDB9B1-4834-4862-959E-A80C77B08660}" destId="{DDCFF5C4-FEC9-4E75-8385-AC9806C1FC7C}" srcOrd="3" destOrd="0" presId="urn:microsoft.com/office/officeart/2005/8/layout/hList1"/>
    <dgm:cxn modelId="{4ACA3B94-5304-4FC0-A11F-C06A63F8DD10}" type="presParOf" srcId="{08DDB9B1-4834-4862-959E-A80C77B08660}" destId="{90EF2CD9-E543-48C7-A21F-D717A6390BDD}" srcOrd="4" destOrd="0" presId="urn:microsoft.com/office/officeart/2005/8/layout/hList1"/>
    <dgm:cxn modelId="{44FD9F80-EF83-4F2C-9ACD-F5CD8D29E02C}" type="presParOf" srcId="{90EF2CD9-E543-48C7-A21F-D717A6390BDD}" destId="{FB34BBF1-D2F9-444C-8D32-8936DFDDD898}" srcOrd="0" destOrd="0" presId="urn:microsoft.com/office/officeart/2005/8/layout/hList1"/>
    <dgm:cxn modelId="{43512F10-A8CE-4F50-87CB-206416532FF3}" type="presParOf" srcId="{90EF2CD9-E543-48C7-A21F-D717A6390BDD}" destId="{E4968DD8-DE3F-4B5E-8495-C5E1DA215C2C}"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929F970-15D1-489D-AFDC-43645CAC8F19}" type="doc">
      <dgm:prSet loTypeId="urn:microsoft.com/office/officeart/2005/8/layout/vList2" loCatId="list" qsTypeId="urn:microsoft.com/office/officeart/2005/8/quickstyle/3d3" qsCatId="3D" csTypeId="urn:microsoft.com/office/officeart/2005/8/colors/colorful3" csCatId="colorful" phldr="1"/>
      <dgm:spPr/>
      <dgm:t>
        <a:bodyPr/>
        <a:lstStyle/>
        <a:p>
          <a:endParaRPr lang="en-US"/>
        </a:p>
      </dgm:t>
    </dgm:pt>
    <dgm:pt modelId="{821F03BE-40BB-4209-B7B6-17AA88F9A31C}">
      <dgm:prSet/>
      <dgm:spPr/>
      <dgm:t>
        <a:bodyPr/>
        <a:lstStyle/>
        <a:p>
          <a:pPr rtl="0"/>
          <a:r>
            <a:rPr lang="en-US" b="1" i="0"/>
            <a:t>Deductible</a:t>
          </a:r>
          <a:endParaRPr lang="en-US"/>
        </a:p>
      </dgm:t>
    </dgm:pt>
    <dgm:pt modelId="{B4E72308-75D6-498E-A12A-8A9E3A30450C}" type="parTrans" cxnId="{AB5A412F-8B86-4ED4-BB14-3771DB28B7FB}">
      <dgm:prSet/>
      <dgm:spPr/>
      <dgm:t>
        <a:bodyPr/>
        <a:lstStyle/>
        <a:p>
          <a:endParaRPr lang="en-US"/>
        </a:p>
      </dgm:t>
    </dgm:pt>
    <dgm:pt modelId="{51DE7817-C0D2-4FE1-AC8E-C6D3F9D7F6B8}" type="sibTrans" cxnId="{AB5A412F-8B86-4ED4-BB14-3771DB28B7FB}">
      <dgm:prSet/>
      <dgm:spPr/>
      <dgm:t>
        <a:bodyPr/>
        <a:lstStyle/>
        <a:p>
          <a:endParaRPr lang="en-US"/>
        </a:p>
      </dgm:t>
    </dgm:pt>
    <dgm:pt modelId="{CBC888DE-A53A-4E7D-978F-B84ACA7D1996}">
      <dgm:prSet/>
      <dgm:spPr/>
      <dgm:t>
        <a:bodyPr/>
        <a:lstStyle/>
        <a:p>
          <a:pPr rtl="0"/>
          <a:r>
            <a:rPr lang="en-US" b="1" i="0" dirty="0"/>
            <a:t>$0 per Injury/Sickness</a:t>
          </a:r>
          <a:endParaRPr lang="en-US" dirty="0"/>
        </a:p>
      </dgm:t>
    </dgm:pt>
    <dgm:pt modelId="{4A3F2E4E-442C-4F86-AD91-9D09A839149D}" type="parTrans" cxnId="{89D564BE-DB29-45AA-B5CE-1A268F171F30}">
      <dgm:prSet/>
      <dgm:spPr/>
      <dgm:t>
        <a:bodyPr/>
        <a:lstStyle/>
        <a:p>
          <a:endParaRPr lang="en-US"/>
        </a:p>
      </dgm:t>
    </dgm:pt>
    <dgm:pt modelId="{A44B00A8-2AFE-413E-B444-3FE51B5C1019}" type="sibTrans" cxnId="{89D564BE-DB29-45AA-B5CE-1A268F171F30}">
      <dgm:prSet/>
      <dgm:spPr/>
      <dgm:t>
        <a:bodyPr/>
        <a:lstStyle/>
        <a:p>
          <a:endParaRPr lang="en-US"/>
        </a:p>
      </dgm:t>
    </dgm:pt>
    <dgm:pt modelId="{D23B8740-1770-4880-ADC7-5805C7451409}">
      <dgm:prSet/>
      <dgm:spPr/>
      <dgm:t>
        <a:bodyPr/>
        <a:lstStyle/>
        <a:p>
          <a:pPr rtl="0"/>
          <a:r>
            <a:rPr lang="en-US" b="1" i="0" dirty="0"/>
            <a:t>Maximum Benefit per Injury or Illness</a:t>
          </a:r>
          <a:endParaRPr lang="en-US" dirty="0"/>
        </a:p>
      </dgm:t>
    </dgm:pt>
    <dgm:pt modelId="{B86C2C54-EFEF-44F3-B54D-6DA8D72904E4}" type="parTrans" cxnId="{8708A3BA-019B-48A3-8FB2-311F4EF3D8DA}">
      <dgm:prSet/>
      <dgm:spPr/>
      <dgm:t>
        <a:bodyPr/>
        <a:lstStyle/>
        <a:p>
          <a:endParaRPr lang="en-US"/>
        </a:p>
      </dgm:t>
    </dgm:pt>
    <dgm:pt modelId="{EFCD47D9-40B6-4D20-B535-13F13AF77812}" type="sibTrans" cxnId="{8708A3BA-019B-48A3-8FB2-311F4EF3D8DA}">
      <dgm:prSet/>
      <dgm:spPr/>
      <dgm:t>
        <a:bodyPr/>
        <a:lstStyle/>
        <a:p>
          <a:endParaRPr lang="en-US"/>
        </a:p>
      </dgm:t>
    </dgm:pt>
    <dgm:pt modelId="{4DD22E0C-A36D-4F79-A988-C1FC8F9D2B63}">
      <dgm:prSet/>
      <dgm:spPr/>
      <dgm:t>
        <a:bodyPr/>
        <a:lstStyle/>
        <a:p>
          <a:pPr rtl="0"/>
          <a:r>
            <a:rPr lang="en-US" b="1" i="0" dirty="0"/>
            <a:t>$500,000</a:t>
          </a:r>
          <a:endParaRPr lang="en-US" dirty="0"/>
        </a:p>
      </dgm:t>
    </dgm:pt>
    <dgm:pt modelId="{A01EE251-E72C-420A-959E-B16E260D3DC6}" type="parTrans" cxnId="{034DA5DD-03CC-44AF-85C9-D31497277D2C}">
      <dgm:prSet/>
      <dgm:spPr/>
      <dgm:t>
        <a:bodyPr/>
        <a:lstStyle/>
        <a:p>
          <a:endParaRPr lang="en-US"/>
        </a:p>
      </dgm:t>
    </dgm:pt>
    <dgm:pt modelId="{77E5CC80-E947-41BF-AEE1-B977B3930ECA}" type="sibTrans" cxnId="{034DA5DD-03CC-44AF-85C9-D31497277D2C}">
      <dgm:prSet/>
      <dgm:spPr/>
      <dgm:t>
        <a:bodyPr/>
        <a:lstStyle/>
        <a:p>
          <a:endParaRPr lang="en-US"/>
        </a:p>
      </dgm:t>
    </dgm:pt>
    <dgm:pt modelId="{891B3063-C17B-4441-B0A9-B42EF1DD2A76}">
      <dgm:prSet/>
      <dgm:spPr/>
      <dgm:t>
        <a:bodyPr/>
        <a:lstStyle/>
        <a:p>
          <a:pPr rtl="0"/>
          <a:r>
            <a:rPr lang="en-US" b="1" i="0"/>
            <a:t>Bedside Visit</a:t>
          </a:r>
          <a:endParaRPr lang="en-US"/>
        </a:p>
      </dgm:t>
    </dgm:pt>
    <dgm:pt modelId="{49523F06-C336-478E-AB34-F14DD51EA959}" type="parTrans" cxnId="{066D09AB-3C88-4D97-B408-5EE266FB90C4}">
      <dgm:prSet/>
      <dgm:spPr/>
      <dgm:t>
        <a:bodyPr/>
        <a:lstStyle/>
        <a:p>
          <a:endParaRPr lang="en-US"/>
        </a:p>
      </dgm:t>
    </dgm:pt>
    <dgm:pt modelId="{674F2BCF-97A8-4806-8E44-65F7BDA49FAC}" type="sibTrans" cxnId="{066D09AB-3C88-4D97-B408-5EE266FB90C4}">
      <dgm:prSet/>
      <dgm:spPr/>
      <dgm:t>
        <a:bodyPr/>
        <a:lstStyle/>
        <a:p>
          <a:endParaRPr lang="en-US"/>
        </a:p>
      </dgm:t>
    </dgm:pt>
    <dgm:pt modelId="{9E217839-7263-4789-9FBB-E5031C3B044E}">
      <dgm:prSet/>
      <dgm:spPr/>
      <dgm:t>
        <a:bodyPr/>
        <a:lstStyle/>
        <a:p>
          <a:pPr rtl="0"/>
          <a:r>
            <a:rPr lang="en-US" b="1" i="0" dirty="0"/>
            <a:t>$12,500 Maximum</a:t>
          </a:r>
          <a:endParaRPr lang="en-US" dirty="0"/>
        </a:p>
      </dgm:t>
    </dgm:pt>
    <dgm:pt modelId="{465AE776-655A-4EC4-A170-4DCDA88C257D}" type="parTrans" cxnId="{A2FA83C2-7109-4A15-82EB-AAD663F08685}">
      <dgm:prSet/>
      <dgm:spPr/>
      <dgm:t>
        <a:bodyPr/>
        <a:lstStyle/>
        <a:p>
          <a:endParaRPr lang="en-US"/>
        </a:p>
      </dgm:t>
    </dgm:pt>
    <dgm:pt modelId="{228CF8E6-A86F-41A5-AB87-0B57B152331B}" type="sibTrans" cxnId="{A2FA83C2-7109-4A15-82EB-AAD663F08685}">
      <dgm:prSet/>
      <dgm:spPr/>
      <dgm:t>
        <a:bodyPr/>
        <a:lstStyle/>
        <a:p>
          <a:endParaRPr lang="en-US"/>
        </a:p>
      </dgm:t>
    </dgm:pt>
    <dgm:pt modelId="{73A5859E-5BC9-4591-B4A8-7288FEC8D31A}">
      <dgm:prSet/>
      <dgm:spPr/>
      <dgm:t>
        <a:bodyPr/>
        <a:lstStyle/>
        <a:p>
          <a:pPr rtl="0"/>
          <a:r>
            <a:rPr lang="en-US" b="1" i="0"/>
            <a:t>Mental Health</a:t>
          </a:r>
          <a:endParaRPr lang="en-US"/>
        </a:p>
      </dgm:t>
    </dgm:pt>
    <dgm:pt modelId="{A5006E5A-1ECA-4E36-AA5B-831ADDBF3256}" type="parTrans" cxnId="{10D9E6F9-3BBE-408E-ACC8-4DCC6B242282}">
      <dgm:prSet/>
      <dgm:spPr/>
      <dgm:t>
        <a:bodyPr/>
        <a:lstStyle/>
        <a:p>
          <a:endParaRPr lang="en-US"/>
        </a:p>
      </dgm:t>
    </dgm:pt>
    <dgm:pt modelId="{8754674F-621F-4F74-A609-E9A77B8377A0}" type="sibTrans" cxnId="{10D9E6F9-3BBE-408E-ACC8-4DCC6B242282}">
      <dgm:prSet/>
      <dgm:spPr/>
      <dgm:t>
        <a:bodyPr/>
        <a:lstStyle/>
        <a:p>
          <a:endParaRPr lang="en-US"/>
        </a:p>
      </dgm:t>
    </dgm:pt>
    <dgm:pt modelId="{345CB8D7-3511-463A-B622-F6B791299068}">
      <dgm:prSet/>
      <dgm:spPr/>
      <dgm:t>
        <a:bodyPr/>
        <a:lstStyle/>
        <a:p>
          <a:pPr rtl="0"/>
          <a:r>
            <a:rPr lang="en-US" b="1" i="0" dirty="0"/>
            <a:t>Up to $20,000</a:t>
          </a:r>
          <a:endParaRPr lang="en-US" dirty="0"/>
        </a:p>
      </dgm:t>
    </dgm:pt>
    <dgm:pt modelId="{51B195C4-4779-4B35-9180-133B88398925}" type="parTrans" cxnId="{8CA38640-7C18-467E-84FA-A815263FE236}">
      <dgm:prSet/>
      <dgm:spPr/>
      <dgm:t>
        <a:bodyPr/>
        <a:lstStyle/>
        <a:p>
          <a:endParaRPr lang="en-US"/>
        </a:p>
      </dgm:t>
    </dgm:pt>
    <dgm:pt modelId="{3643B9B1-4A61-4DA2-8BC6-F7C6C4A3F8ED}" type="sibTrans" cxnId="{8CA38640-7C18-467E-84FA-A815263FE236}">
      <dgm:prSet/>
      <dgm:spPr/>
      <dgm:t>
        <a:bodyPr/>
        <a:lstStyle/>
        <a:p>
          <a:endParaRPr lang="en-US"/>
        </a:p>
      </dgm:t>
    </dgm:pt>
    <dgm:pt modelId="{1F9AB9C5-33F0-498F-9580-1D4BF2524AB5}" type="pres">
      <dgm:prSet presAssocID="{3929F970-15D1-489D-AFDC-43645CAC8F19}" presName="linear" presStyleCnt="0">
        <dgm:presLayoutVars>
          <dgm:animLvl val="lvl"/>
          <dgm:resizeHandles val="exact"/>
        </dgm:presLayoutVars>
      </dgm:prSet>
      <dgm:spPr/>
    </dgm:pt>
    <dgm:pt modelId="{E9CBB78B-5EA7-4CE1-9545-2EB9C59EFC15}" type="pres">
      <dgm:prSet presAssocID="{821F03BE-40BB-4209-B7B6-17AA88F9A31C}" presName="parentText" presStyleLbl="node1" presStyleIdx="0" presStyleCnt="4">
        <dgm:presLayoutVars>
          <dgm:chMax val="0"/>
          <dgm:bulletEnabled val="1"/>
        </dgm:presLayoutVars>
      </dgm:prSet>
      <dgm:spPr/>
    </dgm:pt>
    <dgm:pt modelId="{A2726CE2-E81A-45C3-A421-8D0CE5F7C41F}" type="pres">
      <dgm:prSet presAssocID="{821F03BE-40BB-4209-B7B6-17AA88F9A31C}" presName="childText" presStyleLbl="revTx" presStyleIdx="0" presStyleCnt="4">
        <dgm:presLayoutVars>
          <dgm:bulletEnabled val="1"/>
        </dgm:presLayoutVars>
      </dgm:prSet>
      <dgm:spPr/>
    </dgm:pt>
    <dgm:pt modelId="{57281498-3C00-45EC-BC5B-7A524688C3E9}" type="pres">
      <dgm:prSet presAssocID="{D23B8740-1770-4880-ADC7-5805C7451409}" presName="parentText" presStyleLbl="node1" presStyleIdx="1" presStyleCnt="4">
        <dgm:presLayoutVars>
          <dgm:chMax val="0"/>
          <dgm:bulletEnabled val="1"/>
        </dgm:presLayoutVars>
      </dgm:prSet>
      <dgm:spPr/>
    </dgm:pt>
    <dgm:pt modelId="{0AA1C6AF-0351-439C-B958-43258B204B19}" type="pres">
      <dgm:prSet presAssocID="{D23B8740-1770-4880-ADC7-5805C7451409}" presName="childText" presStyleLbl="revTx" presStyleIdx="1" presStyleCnt="4">
        <dgm:presLayoutVars>
          <dgm:bulletEnabled val="1"/>
        </dgm:presLayoutVars>
      </dgm:prSet>
      <dgm:spPr/>
    </dgm:pt>
    <dgm:pt modelId="{0BD4232B-75F1-48B6-BEB2-BEB06D4F0F31}" type="pres">
      <dgm:prSet presAssocID="{891B3063-C17B-4441-B0A9-B42EF1DD2A76}" presName="parentText" presStyleLbl="node1" presStyleIdx="2" presStyleCnt="4">
        <dgm:presLayoutVars>
          <dgm:chMax val="0"/>
          <dgm:bulletEnabled val="1"/>
        </dgm:presLayoutVars>
      </dgm:prSet>
      <dgm:spPr/>
    </dgm:pt>
    <dgm:pt modelId="{2343B01E-682D-49CD-868B-B4D4DB1A2140}" type="pres">
      <dgm:prSet presAssocID="{891B3063-C17B-4441-B0A9-B42EF1DD2A76}" presName="childText" presStyleLbl="revTx" presStyleIdx="2" presStyleCnt="4">
        <dgm:presLayoutVars>
          <dgm:bulletEnabled val="1"/>
        </dgm:presLayoutVars>
      </dgm:prSet>
      <dgm:spPr/>
    </dgm:pt>
    <dgm:pt modelId="{D9B55EE9-74C9-4296-9CBA-4D0813CB5B4D}" type="pres">
      <dgm:prSet presAssocID="{73A5859E-5BC9-4591-B4A8-7288FEC8D31A}" presName="parentText" presStyleLbl="node1" presStyleIdx="3" presStyleCnt="4">
        <dgm:presLayoutVars>
          <dgm:chMax val="0"/>
          <dgm:bulletEnabled val="1"/>
        </dgm:presLayoutVars>
      </dgm:prSet>
      <dgm:spPr/>
    </dgm:pt>
    <dgm:pt modelId="{1052B84C-4F3E-4432-BD5A-3465CB355696}" type="pres">
      <dgm:prSet presAssocID="{73A5859E-5BC9-4591-B4A8-7288FEC8D31A}" presName="childText" presStyleLbl="revTx" presStyleIdx="3" presStyleCnt="4">
        <dgm:presLayoutVars>
          <dgm:bulletEnabled val="1"/>
        </dgm:presLayoutVars>
      </dgm:prSet>
      <dgm:spPr/>
    </dgm:pt>
  </dgm:ptLst>
  <dgm:cxnLst>
    <dgm:cxn modelId="{4593DC04-1507-45F0-8F91-69C3E50B915C}" type="presOf" srcId="{891B3063-C17B-4441-B0A9-B42EF1DD2A76}" destId="{0BD4232B-75F1-48B6-BEB2-BEB06D4F0F31}" srcOrd="0" destOrd="0" presId="urn:microsoft.com/office/officeart/2005/8/layout/vList2"/>
    <dgm:cxn modelId="{8F30A71F-E5B5-4176-84C6-450294DDC6A4}" type="presOf" srcId="{CBC888DE-A53A-4E7D-978F-B84ACA7D1996}" destId="{A2726CE2-E81A-45C3-A421-8D0CE5F7C41F}" srcOrd="0" destOrd="0" presId="urn:microsoft.com/office/officeart/2005/8/layout/vList2"/>
    <dgm:cxn modelId="{AB5A412F-8B86-4ED4-BB14-3771DB28B7FB}" srcId="{3929F970-15D1-489D-AFDC-43645CAC8F19}" destId="{821F03BE-40BB-4209-B7B6-17AA88F9A31C}" srcOrd="0" destOrd="0" parTransId="{B4E72308-75D6-498E-A12A-8A9E3A30450C}" sibTransId="{51DE7817-C0D2-4FE1-AC8E-C6D3F9D7F6B8}"/>
    <dgm:cxn modelId="{8CA38640-7C18-467E-84FA-A815263FE236}" srcId="{73A5859E-5BC9-4591-B4A8-7288FEC8D31A}" destId="{345CB8D7-3511-463A-B622-F6B791299068}" srcOrd="0" destOrd="0" parTransId="{51B195C4-4779-4B35-9180-133B88398925}" sibTransId="{3643B9B1-4A61-4DA2-8BC6-F7C6C4A3F8ED}"/>
    <dgm:cxn modelId="{6E5CBF6F-2E1C-4D1F-8147-33DE3761720D}" type="presOf" srcId="{3929F970-15D1-489D-AFDC-43645CAC8F19}" destId="{1F9AB9C5-33F0-498F-9580-1D4BF2524AB5}" srcOrd="0" destOrd="0" presId="urn:microsoft.com/office/officeart/2005/8/layout/vList2"/>
    <dgm:cxn modelId="{9A7F7687-D2DA-4B1E-8A1E-DA768AF325CD}" type="presOf" srcId="{73A5859E-5BC9-4591-B4A8-7288FEC8D31A}" destId="{D9B55EE9-74C9-4296-9CBA-4D0813CB5B4D}" srcOrd="0" destOrd="0" presId="urn:microsoft.com/office/officeart/2005/8/layout/vList2"/>
    <dgm:cxn modelId="{729AED8A-C65F-4478-9524-2A823C6C3AC2}" type="presOf" srcId="{4DD22E0C-A36D-4F79-A988-C1FC8F9D2B63}" destId="{0AA1C6AF-0351-439C-B958-43258B204B19}" srcOrd="0" destOrd="0" presId="urn:microsoft.com/office/officeart/2005/8/layout/vList2"/>
    <dgm:cxn modelId="{53AD6894-FAE5-4BB6-971B-3B12BC6D5EE5}" type="presOf" srcId="{821F03BE-40BB-4209-B7B6-17AA88F9A31C}" destId="{E9CBB78B-5EA7-4CE1-9545-2EB9C59EFC15}" srcOrd="0" destOrd="0" presId="urn:microsoft.com/office/officeart/2005/8/layout/vList2"/>
    <dgm:cxn modelId="{D6A54B9D-14EA-4934-9713-206FE92482C3}" type="presOf" srcId="{D23B8740-1770-4880-ADC7-5805C7451409}" destId="{57281498-3C00-45EC-BC5B-7A524688C3E9}" srcOrd="0" destOrd="0" presId="urn:microsoft.com/office/officeart/2005/8/layout/vList2"/>
    <dgm:cxn modelId="{066D09AB-3C88-4D97-B408-5EE266FB90C4}" srcId="{3929F970-15D1-489D-AFDC-43645CAC8F19}" destId="{891B3063-C17B-4441-B0A9-B42EF1DD2A76}" srcOrd="2" destOrd="0" parTransId="{49523F06-C336-478E-AB34-F14DD51EA959}" sibTransId="{674F2BCF-97A8-4806-8E44-65F7BDA49FAC}"/>
    <dgm:cxn modelId="{8708A3BA-019B-48A3-8FB2-311F4EF3D8DA}" srcId="{3929F970-15D1-489D-AFDC-43645CAC8F19}" destId="{D23B8740-1770-4880-ADC7-5805C7451409}" srcOrd="1" destOrd="0" parTransId="{B86C2C54-EFEF-44F3-B54D-6DA8D72904E4}" sibTransId="{EFCD47D9-40B6-4D20-B535-13F13AF77812}"/>
    <dgm:cxn modelId="{89D564BE-DB29-45AA-B5CE-1A268F171F30}" srcId="{821F03BE-40BB-4209-B7B6-17AA88F9A31C}" destId="{CBC888DE-A53A-4E7D-978F-B84ACA7D1996}" srcOrd="0" destOrd="0" parTransId="{4A3F2E4E-442C-4F86-AD91-9D09A839149D}" sibTransId="{A44B00A8-2AFE-413E-B444-3FE51B5C1019}"/>
    <dgm:cxn modelId="{A2FA83C2-7109-4A15-82EB-AAD663F08685}" srcId="{891B3063-C17B-4441-B0A9-B42EF1DD2A76}" destId="{9E217839-7263-4789-9FBB-E5031C3B044E}" srcOrd="0" destOrd="0" parTransId="{465AE776-655A-4EC4-A170-4DCDA88C257D}" sibTransId="{228CF8E6-A86F-41A5-AB87-0B57B152331B}"/>
    <dgm:cxn modelId="{F863C6D3-D1DF-4014-A97E-63DEB6926F64}" type="presOf" srcId="{345CB8D7-3511-463A-B622-F6B791299068}" destId="{1052B84C-4F3E-4432-BD5A-3465CB355696}" srcOrd="0" destOrd="0" presId="urn:microsoft.com/office/officeart/2005/8/layout/vList2"/>
    <dgm:cxn modelId="{034DA5DD-03CC-44AF-85C9-D31497277D2C}" srcId="{D23B8740-1770-4880-ADC7-5805C7451409}" destId="{4DD22E0C-A36D-4F79-A988-C1FC8F9D2B63}" srcOrd="0" destOrd="0" parTransId="{A01EE251-E72C-420A-959E-B16E260D3DC6}" sibTransId="{77E5CC80-E947-41BF-AEE1-B977B3930ECA}"/>
    <dgm:cxn modelId="{4D07E9F7-9348-48B7-B61D-F50017E40D0F}" type="presOf" srcId="{9E217839-7263-4789-9FBB-E5031C3B044E}" destId="{2343B01E-682D-49CD-868B-B4D4DB1A2140}" srcOrd="0" destOrd="0" presId="urn:microsoft.com/office/officeart/2005/8/layout/vList2"/>
    <dgm:cxn modelId="{10D9E6F9-3BBE-408E-ACC8-4DCC6B242282}" srcId="{3929F970-15D1-489D-AFDC-43645CAC8F19}" destId="{73A5859E-5BC9-4591-B4A8-7288FEC8D31A}" srcOrd="3" destOrd="0" parTransId="{A5006E5A-1ECA-4E36-AA5B-831ADDBF3256}" sibTransId="{8754674F-621F-4F74-A609-E9A77B8377A0}"/>
    <dgm:cxn modelId="{B972C41B-CC06-4912-96C9-81F2E216BD9C}" type="presParOf" srcId="{1F9AB9C5-33F0-498F-9580-1D4BF2524AB5}" destId="{E9CBB78B-5EA7-4CE1-9545-2EB9C59EFC15}" srcOrd="0" destOrd="0" presId="urn:microsoft.com/office/officeart/2005/8/layout/vList2"/>
    <dgm:cxn modelId="{6C8C0E42-CEBB-45AA-9E63-C4FBFA47FD02}" type="presParOf" srcId="{1F9AB9C5-33F0-498F-9580-1D4BF2524AB5}" destId="{A2726CE2-E81A-45C3-A421-8D0CE5F7C41F}" srcOrd="1" destOrd="0" presId="urn:microsoft.com/office/officeart/2005/8/layout/vList2"/>
    <dgm:cxn modelId="{91B030CE-E74D-46ED-B45A-DEC36EBA65B9}" type="presParOf" srcId="{1F9AB9C5-33F0-498F-9580-1D4BF2524AB5}" destId="{57281498-3C00-45EC-BC5B-7A524688C3E9}" srcOrd="2" destOrd="0" presId="urn:microsoft.com/office/officeart/2005/8/layout/vList2"/>
    <dgm:cxn modelId="{5518AD57-9568-4B9C-951A-CAD46E47DBB0}" type="presParOf" srcId="{1F9AB9C5-33F0-498F-9580-1D4BF2524AB5}" destId="{0AA1C6AF-0351-439C-B958-43258B204B19}" srcOrd="3" destOrd="0" presId="urn:microsoft.com/office/officeart/2005/8/layout/vList2"/>
    <dgm:cxn modelId="{88764088-1EE8-4F99-B81D-893EADC82FBF}" type="presParOf" srcId="{1F9AB9C5-33F0-498F-9580-1D4BF2524AB5}" destId="{0BD4232B-75F1-48B6-BEB2-BEB06D4F0F31}" srcOrd="4" destOrd="0" presId="urn:microsoft.com/office/officeart/2005/8/layout/vList2"/>
    <dgm:cxn modelId="{9913D970-286A-47A2-83A1-F88609057DD5}" type="presParOf" srcId="{1F9AB9C5-33F0-498F-9580-1D4BF2524AB5}" destId="{2343B01E-682D-49CD-868B-B4D4DB1A2140}" srcOrd="5" destOrd="0" presId="urn:microsoft.com/office/officeart/2005/8/layout/vList2"/>
    <dgm:cxn modelId="{87B39145-6641-4916-B26B-61654F11580A}" type="presParOf" srcId="{1F9AB9C5-33F0-498F-9580-1D4BF2524AB5}" destId="{D9B55EE9-74C9-4296-9CBA-4D0813CB5B4D}" srcOrd="6" destOrd="0" presId="urn:microsoft.com/office/officeart/2005/8/layout/vList2"/>
    <dgm:cxn modelId="{F2E029C6-B927-4282-A18F-A071D5812008}" type="presParOf" srcId="{1F9AB9C5-33F0-498F-9580-1D4BF2524AB5}" destId="{1052B84C-4F3E-4432-BD5A-3465CB355696}" srcOrd="7"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178CC93-6B84-4D3A-88DD-3019C4370737}" type="doc">
      <dgm:prSet loTypeId="urn:microsoft.com/office/officeart/2008/layout/HexagonCluster" loCatId="picture" qsTypeId="urn:microsoft.com/office/officeart/2005/8/quickstyle/3d3" qsCatId="3D" csTypeId="urn:microsoft.com/office/officeart/2005/8/colors/colorful3" csCatId="colorful" phldr="1"/>
      <dgm:spPr/>
    </dgm:pt>
    <dgm:pt modelId="{327BB3B1-E7BD-474F-BE8A-61DE75BEA20E}">
      <dgm:prSet phldrT="[Text]"/>
      <dgm:spPr/>
      <dgm:t>
        <a:bodyPr/>
        <a:lstStyle/>
        <a:p>
          <a:r>
            <a:rPr lang="en-US" dirty="0"/>
            <a:t>Traveling in an off-road vehicle, off-road motorcycling or automobile racing</a:t>
          </a:r>
        </a:p>
      </dgm:t>
    </dgm:pt>
    <dgm:pt modelId="{73A6EAA7-35D8-410B-BF6E-97E26B31F9FC}" type="parTrans" cxnId="{0BD425CC-49DA-44FC-956F-EB2DCBA599A9}">
      <dgm:prSet/>
      <dgm:spPr/>
      <dgm:t>
        <a:bodyPr/>
        <a:lstStyle/>
        <a:p>
          <a:endParaRPr lang="en-US"/>
        </a:p>
      </dgm:t>
    </dgm:pt>
    <dgm:pt modelId="{4988DAAA-6F56-4CEF-9D35-6B777B3D8244}" type="sibTrans" cxnId="{0BD425CC-49DA-44FC-956F-EB2DCBA599A9}">
      <dgm:prSet/>
      <dgm:spPr>
        <a:blipFill>
          <a:blip xmlns:r="http://schemas.openxmlformats.org/officeDocument/2006/relationships" r:embed="rId1">
            <a:extLst>
              <a:ext uri="{28A0092B-C50C-407E-A947-70E740481C1C}">
                <a14:useLocalDpi xmlns:a14="http://schemas.microsoft.com/office/drawing/2010/main" val="0"/>
              </a:ext>
            </a:extLst>
          </a:blip>
          <a:srcRect/>
          <a:stretch>
            <a:fillRect l="-15000" r="-15000"/>
          </a:stretch>
        </a:blipFill>
      </dgm:spPr>
      <dgm:t>
        <a:bodyPr/>
        <a:lstStyle/>
        <a:p>
          <a:endParaRPr lang="en-US"/>
        </a:p>
      </dgm:t>
    </dgm:pt>
    <dgm:pt modelId="{A9C28E0F-1CF2-4BAC-8F55-5EBD367286F0}">
      <dgm:prSet phldrT="[Text]"/>
      <dgm:spPr/>
      <dgm:t>
        <a:bodyPr/>
        <a:lstStyle/>
        <a:p>
          <a:r>
            <a:rPr lang="en-US" dirty="0"/>
            <a:t>Mountain climbing</a:t>
          </a:r>
        </a:p>
      </dgm:t>
    </dgm:pt>
    <dgm:pt modelId="{192EF892-3020-4D42-A86F-619A467E50CA}" type="parTrans" cxnId="{0520A2D2-34E2-4406-A9ED-BB128D7A80BF}">
      <dgm:prSet/>
      <dgm:spPr/>
      <dgm:t>
        <a:bodyPr/>
        <a:lstStyle/>
        <a:p>
          <a:endParaRPr lang="en-US"/>
        </a:p>
      </dgm:t>
    </dgm:pt>
    <dgm:pt modelId="{91C870A4-A2C2-459D-9849-7B5456F5B4EB}" type="sibTrans" cxnId="{0520A2D2-34E2-4406-A9ED-BB128D7A80BF}">
      <dgm:prSet/>
      <dgm:spPr>
        <a:blipFill>
          <a:blip xmlns:r="http://schemas.openxmlformats.org/officeDocument/2006/relationships" r:embed="rId2" cstate="print">
            <a:extLst>
              <a:ext uri="{28A0092B-C50C-407E-A947-70E740481C1C}">
                <a14:useLocalDpi xmlns:a14="http://schemas.microsoft.com/office/drawing/2010/main" val="0"/>
              </a:ext>
            </a:extLst>
          </a:blip>
          <a:srcRect/>
          <a:stretch>
            <a:fillRect l="-7000" r="-7000"/>
          </a:stretch>
        </a:blipFill>
      </dgm:spPr>
      <dgm:t>
        <a:bodyPr/>
        <a:lstStyle/>
        <a:p>
          <a:endParaRPr lang="en-US"/>
        </a:p>
      </dgm:t>
    </dgm:pt>
    <dgm:pt modelId="{0097C7EA-0637-4CE4-B6CC-4D751135F87E}">
      <dgm:prSet phldrT="[Text]"/>
      <dgm:spPr/>
      <dgm:t>
        <a:bodyPr/>
        <a:lstStyle/>
        <a:p>
          <a:r>
            <a:rPr lang="en-US" dirty="0"/>
            <a:t>White water rafting</a:t>
          </a:r>
        </a:p>
      </dgm:t>
    </dgm:pt>
    <dgm:pt modelId="{6F2DE9AE-BEFF-43E8-8252-4A2385AD0BFF}" type="parTrans" cxnId="{A2EC843C-5384-45D1-B674-245292D929ED}">
      <dgm:prSet/>
      <dgm:spPr/>
      <dgm:t>
        <a:bodyPr/>
        <a:lstStyle/>
        <a:p>
          <a:endParaRPr lang="en-US"/>
        </a:p>
      </dgm:t>
    </dgm:pt>
    <dgm:pt modelId="{BB7E6CA7-E7E5-44F3-AAD9-C734C4B24C56}" type="sibTrans" cxnId="{A2EC843C-5384-45D1-B674-245292D929ED}">
      <dgm:prSet/>
      <dgm:spPr>
        <a:blipFill>
          <a:blip xmlns:r="http://schemas.openxmlformats.org/officeDocument/2006/relationships" r:embed="rId3">
            <a:extLst>
              <a:ext uri="{28A0092B-C50C-407E-A947-70E740481C1C}">
                <a14:useLocalDpi xmlns:a14="http://schemas.microsoft.com/office/drawing/2010/main" val="0"/>
              </a:ext>
            </a:extLst>
          </a:blip>
          <a:srcRect/>
          <a:stretch>
            <a:fillRect l="-7000" r="-7000"/>
          </a:stretch>
        </a:blipFill>
      </dgm:spPr>
      <dgm:t>
        <a:bodyPr/>
        <a:lstStyle/>
        <a:p>
          <a:endParaRPr lang="en-US"/>
        </a:p>
      </dgm:t>
    </dgm:pt>
    <dgm:pt modelId="{21C12F60-3145-4F8E-BDE3-D3D739AAF4DA}">
      <dgm:prSet phldrT="[Text]"/>
      <dgm:spPr/>
      <dgm:t>
        <a:bodyPr/>
        <a:lstStyle/>
        <a:p>
          <a:r>
            <a:rPr lang="en-US" dirty="0"/>
            <a:t>Parasailing</a:t>
          </a:r>
        </a:p>
      </dgm:t>
    </dgm:pt>
    <dgm:pt modelId="{E35C8EF1-6D4B-46DB-B62E-0357D4597600}" type="parTrans" cxnId="{D8BC8983-6686-4B7E-BAA1-C10F0A0EA9E7}">
      <dgm:prSet/>
      <dgm:spPr/>
      <dgm:t>
        <a:bodyPr/>
        <a:lstStyle/>
        <a:p>
          <a:endParaRPr lang="en-US"/>
        </a:p>
      </dgm:t>
    </dgm:pt>
    <dgm:pt modelId="{F81FC030-A880-4E7C-AEEE-E759D5C769D9}" type="sibTrans" cxnId="{D8BC8983-6686-4B7E-BAA1-C10F0A0EA9E7}">
      <dgm:prSet/>
      <dgm:spPr>
        <a:blipFill>
          <a:blip xmlns:r="http://schemas.openxmlformats.org/officeDocument/2006/relationships" r:embed="rId4" cstate="print">
            <a:extLst>
              <a:ext uri="{28A0092B-C50C-407E-A947-70E740481C1C}">
                <a14:useLocalDpi xmlns:a14="http://schemas.microsoft.com/office/drawing/2010/main" val="0"/>
              </a:ext>
            </a:extLst>
          </a:blip>
          <a:srcRect/>
          <a:stretch>
            <a:fillRect l="-14000" r="-14000"/>
          </a:stretch>
        </a:blipFill>
      </dgm:spPr>
      <dgm:t>
        <a:bodyPr/>
        <a:lstStyle/>
        <a:p>
          <a:endParaRPr lang="en-US"/>
        </a:p>
      </dgm:t>
    </dgm:pt>
    <dgm:pt modelId="{BF3ACC77-0D34-42A2-ADE4-9DFDC0A88DB3}">
      <dgm:prSet phldrT="[Text]"/>
      <dgm:spPr/>
      <dgm:t>
        <a:bodyPr/>
        <a:lstStyle/>
        <a:p>
          <a:r>
            <a:rPr lang="en-US" dirty="0"/>
            <a:t>Sky diving</a:t>
          </a:r>
        </a:p>
      </dgm:t>
    </dgm:pt>
    <dgm:pt modelId="{36094F89-783D-45A0-8E85-646E9B5699F5}" type="parTrans" cxnId="{3F1B65FB-375F-4857-A538-972A6C2E23A6}">
      <dgm:prSet/>
      <dgm:spPr/>
      <dgm:t>
        <a:bodyPr/>
        <a:lstStyle/>
        <a:p>
          <a:endParaRPr lang="en-US"/>
        </a:p>
      </dgm:t>
    </dgm:pt>
    <dgm:pt modelId="{2555CAE1-4754-4769-9FA8-89DA62E5C7B7}" type="sibTrans" cxnId="{3F1B65FB-375F-4857-A538-972A6C2E23A6}">
      <dgm:prSet/>
      <dgm:spPr>
        <a:blipFill>
          <a:blip xmlns:r="http://schemas.openxmlformats.org/officeDocument/2006/relationships" r:embed="rId5" cstate="print">
            <a:extLst>
              <a:ext uri="{28A0092B-C50C-407E-A947-70E740481C1C}">
                <a14:useLocalDpi xmlns:a14="http://schemas.microsoft.com/office/drawing/2010/main" val="0"/>
              </a:ext>
            </a:extLst>
          </a:blip>
          <a:srcRect/>
          <a:stretch>
            <a:fillRect l="-7000" r="-7000"/>
          </a:stretch>
        </a:blipFill>
      </dgm:spPr>
      <dgm:t>
        <a:bodyPr/>
        <a:lstStyle/>
        <a:p>
          <a:endParaRPr lang="en-US"/>
        </a:p>
      </dgm:t>
    </dgm:pt>
    <dgm:pt modelId="{36060B72-13F6-4272-823C-7D70C498FE22}">
      <dgm:prSet phldrT="[Text]"/>
      <dgm:spPr/>
      <dgm:t>
        <a:bodyPr/>
        <a:lstStyle/>
        <a:p>
          <a:r>
            <a:rPr lang="en-US" dirty="0"/>
            <a:t>Bungee jumping or spelunking</a:t>
          </a:r>
        </a:p>
      </dgm:t>
    </dgm:pt>
    <dgm:pt modelId="{1E828375-CE54-4DE1-819F-7044CFF7FE90}" type="parTrans" cxnId="{9BF714D8-B1B9-4BF3-B3E4-D235D864249F}">
      <dgm:prSet/>
      <dgm:spPr/>
      <dgm:t>
        <a:bodyPr/>
        <a:lstStyle/>
        <a:p>
          <a:endParaRPr lang="en-US"/>
        </a:p>
      </dgm:t>
    </dgm:pt>
    <dgm:pt modelId="{E4DD198C-4828-49AC-ACF1-D63FF9AF9F16}" type="sibTrans" cxnId="{9BF714D8-B1B9-4BF3-B3E4-D235D864249F}">
      <dgm:prSet/>
      <dgm:spPr>
        <a:blipFill>
          <a:blip xmlns:r="http://schemas.openxmlformats.org/officeDocument/2006/relationships" r:embed="rId6" cstate="print">
            <a:extLst>
              <a:ext uri="{28A0092B-C50C-407E-A947-70E740481C1C}">
                <a14:useLocalDpi xmlns:a14="http://schemas.microsoft.com/office/drawing/2010/main" val="0"/>
              </a:ext>
            </a:extLst>
          </a:blip>
          <a:srcRect/>
          <a:stretch>
            <a:fillRect l="-14000" r="-14000"/>
          </a:stretch>
        </a:blipFill>
      </dgm:spPr>
      <dgm:t>
        <a:bodyPr/>
        <a:lstStyle/>
        <a:p>
          <a:endParaRPr lang="en-US"/>
        </a:p>
      </dgm:t>
    </dgm:pt>
    <dgm:pt modelId="{59B3D653-873B-494B-8AD0-6CBD9BB04A9A}">
      <dgm:prSet phldrT="[Text]"/>
      <dgm:spPr/>
      <dgm:t>
        <a:bodyPr/>
        <a:lstStyle/>
        <a:p>
          <a:r>
            <a:rPr lang="en-US" dirty="0"/>
            <a:t>SCUBA diving</a:t>
          </a:r>
        </a:p>
      </dgm:t>
    </dgm:pt>
    <dgm:pt modelId="{4EAA22B5-D478-499B-95EF-8B0C45C768B8}" type="parTrans" cxnId="{EB091C41-62B8-4FC4-9B46-8D69BA51EAEA}">
      <dgm:prSet/>
      <dgm:spPr/>
      <dgm:t>
        <a:bodyPr/>
        <a:lstStyle/>
        <a:p>
          <a:endParaRPr lang="en-US"/>
        </a:p>
      </dgm:t>
    </dgm:pt>
    <dgm:pt modelId="{D9B98255-BC7B-450E-A554-B137C5AA76A7}" type="sibTrans" cxnId="{EB091C41-62B8-4FC4-9B46-8D69BA51EAEA}">
      <dgm:prSet/>
      <dgm:spPr>
        <a:blipFill>
          <a:blip xmlns:r="http://schemas.openxmlformats.org/officeDocument/2006/relationships" r:embed="rId7" cstate="print">
            <a:extLst>
              <a:ext uri="{28A0092B-C50C-407E-A947-70E740481C1C}">
                <a14:useLocalDpi xmlns:a14="http://schemas.microsoft.com/office/drawing/2010/main" val="0"/>
              </a:ext>
            </a:extLst>
          </a:blip>
          <a:srcRect/>
          <a:stretch>
            <a:fillRect l="-15000" r="-15000"/>
          </a:stretch>
        </a:blipFill>
      </dgm:spPr>
      <dgm:t>
        <a:bodyPr/>
        <a:lstStyle/>
        <a:p>
          <a:endParaRPr lang="en-US"/>
        </a:p>
      </dgm:t>
      <dgm:extLst>
        <a:ext uri="{E40237B7-FDA0-4F09-8148-C483321AD2D9}">
          <dgm14:cNvPr xmlns:dgm14="http://schemas.microsoft.com/office/drawing/2010/diagram" id="0" name="" descr="Scuba divers dive"/>
        </a:ext>
      </dgm:extLst>
    </dgm:pt>
    <dgm:pt modelId="{A4CE4B83-CF4C-4028-BA17-B4357DFE338D}">
      <dgm:prSet phldrT="[Text]"/>
      <dgm:spPr/>
      <dgm:t>
        <a:bodyPr/>
        <a:lstStyle/>
        <a:p>
          <a:r>
            <a:rPr lang="en-US" dirty="0"/>
            <a:t>Jet, Water, or Snow Skiing</a:t>
          </a:r>
        </a:p>
      </dgm:t>
    </dgm:pt>
    <dgm:pt modelId="{5C103E92-7DF1-47BC-B93D-B59601001A63}" type="parTrans" cxnId="{73433F1B-8D37-49FD-87E2-EC1629A0A652}">
      <dgm:prSet/>
      <dgm:spPr/>
      <dgm:t>
        <a:bodyPr/>
        <a:lstStyle/>
        <a:p>
          <a:endParaRPr lang="en-US"/>
        </a:p>
      </dgm:t>
    </dgm:pt>
    <dgm:pt modelId="{AC7F0243-869C-41E1-9AFE-25767BFD9343}" type="sibTrans" cxnId="{73433F1B-8D37-49FD-87E2-EC1629A0A652}">
      <dgm:prSet/>
      <dgm:spPr>
        <a:blipFill>
          <a:blip xmlns:r="http://schemas.openxmlformats.org/officeDocument/2006/relationships" r:embed="rId8" cstate="print">
            <a:extLst>
              <a:ext uri="{28A0092B-C50C-407E-A947-70E740481C1C}">
                <a14:useLocalDpi xmlns:a14="http://schemas.microsoft.com/office/drawing/2010/main" val="0"/>
              </a:ext>
            </a:extLst>
          </a:blip>
          <a:srcRect/>
          <a:stretch>
            <a:fillRect l="-14000" r="-14000"/>
          </a:stretch>
        </a:blipFill>
      </dgm:spPr>
      <dgm:t>
        <a:bodyPr/>
        <a:lstStyle/>
        <a:p>
          <a:endParaRPr lang="en-US"/>
        </a:p>
      </dgm:t>
      <dgm:extLst>
        <a:ext uri="{E40237B7-FDA0-4F09-8148-C483321AD2D9}">
          <dgm14:cNvPr xmlns:dgm14="http://schemas.microsoft.com/office/drawing/2010/diagram" id="0" name="" descr="Skier in cloud of snow"/>
        </a:ext>
      </dgm:extLst>
    </dgm:pt>
    <dgm:pt modelId="{F0150A9C-212B-41C6-ABAB-7EE17A05C791}">
      <dgm:prSet phldrT="[Text]"/>
      <dgm:spPr/>
      <dgm:t>
        <a:bodyPr/>
        <a:lstStyle/>
        <a:p>
          <a:r>
            <a:rPr lang="en-US" dirty="0"/>
            <a:t>Surfing</a:t>
          </a:r>
        </a:p>
      </dgm:t>
    </dgm:pt>
    <dgm:pt modelId="{B36E9664-60F2-4D6E-9324-2F5738C5627E}" type="parTrans" cxnId="{7CB94738-148A-4B73-BE18-566A4B16F456}">
      <dgm:prSet/>
      <dgm:spPr/>
      <dgm:t>
        <a:bodyPr/>
        <a:lstStyle/>
        <a:p>
          <a:endParaRPr lang="en-US"/>
        </a:p>
      </dgm:t>
    </dgm:pt>
    <dgm:pt modelId="{55B75FE4-CF6F-42F1-93AD-AA546C5F192D}" type="sibTrans" cxnId="{7CB94738-148A-4B73-BE18-566A4B16F456}">
      <dgm:prSet/>
      <dgm:spPr>
        <a:blipFill>
          <a:blip xmlns:r="http://schemas.openxmlformats.org/officeDocument/2006/relationships" r:embed="rId9" cstate="print">
            <a:extLst>
              <a:ext uri="{28A0092B-C50C-407E-A947-70E740481C1C}">
                <a14:useLocalDpi xmlns:a14="http://schemas.microsoft.com/office/drawing/2010/main" val="0"/>
              </a:ext>
            </a:extLst>
          </a:blip>
          <a:srcRect/>
          <a:stretch>
            <a:fillRect l="-14000" r="-14000"/>
          </a:stretch>
        </a:blipFill>
      </dgm:spPr>
      <dgm:t>
        <a:bodyPr/>
        <a:lstStyle/>
        <a:p>
          <a:endParaRPr lang="en-US"/>
        </a:p>
      </dgm:t>
      <dgm:extLst>
        <a:ext uri="{E40237B7-FDA0-4F09-8148-C483321AD2D9}">
          <dgm14:cNvPr xmlns:dgm14="http://schemas.microsoft.com/office/drawing/2010/diagram" id="0" name="" descr="Person surfing in rolling wave"/>
        </a:ext>
      </dgm:extLst>
    </dgm:pt>
    <dgm:pt modelId="{445461B6-9DA6-4F9F-96A2-FA34A721D033}" type="pres">
      <dgm:prSet presAssocID="{B178CC93-6B84-4D3A-88DD-3019C4370737}" presName="Name0" presStyleCnt="0">
        <dgm:presLayoutVars>
          <dgm:chMax val="21"/>
          <dgm:chPref val="21"/>
        </dgm:presLayoutVars>
      </dgm:prSet>
      <dgm:spPr/>
    </dgm:pt>
    <dgm:pt modelId="{BDFDE890-4DF2-4F35-8ACB-CFB8FF690E42}" type="pres">
      <dgm:prSet presAssocID="{327BB3B1-E7BD-474F-BE8A-61DE75BEA20E}" presName="text1" presStyleCnt="0"/>
      <dgm:spPr/>
    </dgm:pt>
    <dgm:pt modelId="{C922D3AF-F0D2-4CDE-9DFA-A578B401DA71}" type="pres">
      <dgm:prSet presAssocID="{327BB3B1-E7BD-474F-BE8A-61DE75BEA20E}" presName="textRepeatNode" presStyleLbl="alignNode1" presStyleIdx="0" presStyleCnt="9">
        <dgm:presLayoutVars>
          <dgm:chMax val="0"/>
          <dgm:chPref val="0"/>
          <dgm:bulletEnabled val="1"/>
        </dgm:presLayoutVars>
      </dgm:prSet>
      <dgm:spPr/>
    </dgm:pt>
    <dgm:pt modelId="{3D08ADC1-15E4-407E-83F8-F80E9424251A}" type="pres">
      <dgm:prSet presAssocID="{327BB3B1-E7BD-474F-BE8A-61DE75BEA20E}" presName="textaccent1" presStyleCnt="0"/>
      <dgm:spPr/>
    </dgm:pt>
    <dgm:pt modelId="{4119E723-2FBB-4FCB-A9CE-7066C36D0232}" type="pres">
      <dgm:prSet presAssocID="{327BB3B1-E7BD-474F-BE8A-61DE75BEA20E}" presName="accentRepeatNode" presStyleLbl="solidAlignAcc1" presStyleIdx="0" presStyleCnt="18"/>
      <dgm:spPr/>
    </dgm:pt>
    <dgm:pt modelId="{77DB8071-8C96-46B9-BC55-715E2DFAAB3B}" type="pres">
      <dgm:prSet presAssocID="{4988DAAA-6F56-4CEF-9D35-6B777B3D8244}" presName="image1" presStyleCnt="0"/>
      <dgm:spPr/>
    </dgm:pt>
    <dgm:pt modelId="{42F86ABA-372B-4680-A5E3-06A62593938C}" type="pres">
      <dgm:prSet presAssocID="{4988DAAA-6F56-4CEF-9D35-6B777B3D8244}" presName="imageRepeatNode" presStyleLbl="alignAcc1" presStyleIdx="0" presStyleCnt="9"/>
      <dgm:spPr/>
    </dgm:pt>
    <dgm:pt modelId="{0B6C1C6C-3F4A-476A-B108-57FE71F4202E}" type="pres">
      <dgm:prSet presAssocID="{4988DAAA-6F56-4CEF-9D35-6B777B3D8244}" presName="imageaccent1" presStyleCnt="0"/>
      <dgm:spPr/>
    </dgm:pt>
    <dgm:pt modelId="{CF834B45-613F-4001-B095-E0B9AF9B7029}" type="pres">
      <dgm:prSet presAssocID="{4988DAAA-6F56-4CEF-9D35-6B777B3D8244}" presName="accentRepeatNode" presStyleLbl="solidAlignAcc1" presStyleIdx="1" presStyleCnt="18"/>
      <dgm:spPr/>
    </dgm:pt>
    <dgm:pt modelId="{8F87B6F0-107A-4831-BFDD-2A83D3D81402}" type="pres">
      <dgm:prSet presAssocID="{A9C28E0F-1CF2-4BAC-8F55-5EBD367286F0}" presName="text2" presStyleCnt="0"/>
      <dgm:spPr/>
    </dgm:pt>
    <dgm:pt modelId="{F4073355-BBCB-4907-AAFD-F99B83DE21AD}" type="pres">
      <dgm:prSet presAssocID="{A9C28E0F-1CF2-4BAC-8F55-5EBD367286F0}" presName="textRepeatNode" presStyleLbl="alignNode1" presStyleIdx="1" presStyleCnt="9">
        <dgm:presLayoutVars>
          <dgm:chMax val="0"/>
          <dgm:chPref val="0"/>
          <dgm:bulletEnabled val="1"/>
        </dgm:presLayoutVars>
      </dgm:prSet>
      <dgm:spPr/>
    </dgm:pt>
    <dgm:pt modelId="{3DB172B7-AFE4-44C0-B947-C479F72DD511}" type="pres">
      <dgm:prSet presAssocID="{A9C28E0F-1CF2-4BAC-8F55-5EBD367286F0}" presName="textaccent2" presStyleCnt="0"/>
      <dgm:spPr/>
    </dgm:pt>
    <dgm:pt modelId="{00765664-DF03-4E7E-A5BC-D9C1094E62A4}" type="pres">
      <dgm:prSet presAssocID="{A9C28E0F-1CF2-4BAC-8F55-5EBD367286F0}" presName="accentRepeatNode" presStyleLbl="solidAlignAcc1" presStyleIdx="2" presStyleCnt="18"/>
      <dgm:spPr/>
    </dgm:pt>
    <dgm:pt modelId="{F3A915E9-4803-4A56-8601-702E3DC3C231}" type="pres">
      <dgm:prSet presAssocID="{91C870A4-A2C2-459D-9849-7B5456F5B4EB}" presName="image2" presStyleCnt="0"/>
      <dgm:spPr/>
    </dgm:pt>
    <dgm:pt modelId="{7934D5B1-67CE-4B63-B3FE-6AA9A10F292F}" type="pres">
      <dgm:prSet presAssocID="{91C870A4-A2C2-459D-9849-7B5456F5B4EB}" presName="imageRepeatNode" presStyleLbl="alignAcc1" presStyleIdx="1" presStyleCnt="9"/>
      <dgm:spPr/>
    </dgm:pt>
    <dgm:pt modelId="{397DC299-9B5C-4B25-B19D-093CEA336605}" type="pres">
      <dgm:prSet presAssocID="{91C870A4-A2C2-459D-9849-7B5456F5B4EB}" presName="imageaccent2" presStyleCnt="0"/>
      <dgm:spPr/>
    </dgm:pt>
    <dgm:pt modelId="{1080E089-5E75-4ABE-BFC2-A37DB25105ED}" type="pres">
      <dgm:prSet presAssocID="{91C870A4-A2C2-459D-9849-7B5456F5B4EB}" presName="accentRepeatNode" presStyleLbl="solidAlignAcc1" presStyleIdx="3" presStyleCnt="18"/>
      <dgm:spPr/>
    </dgm:pt>
    <dgm:pt modelId="{052E247E-E44F-4DDC-9DCF-CF7E2674115F}" type="pres">
      <dgm:prSet presAssocID="{BF3ACC77-0D34-42A2-ADE4-9DFDC0A88DB3}" presName="text3" presStyleCnt="0"/>
      <dgm:spPr/>
    </dgm:pt>
    <dgm:pt modelId="{7F13189E-17B2-4ECC-955A-4FA6D244B148}" type="pres">
      <dgm:prSet presAssocID="{BF3ACC77-0D34-42A2-ADE4-9DFDC0A88DB3}" presName="textRepeatNode" presStyleLbl="alignNode1" presStyleIdx="2" presStyleCnt="9">
        <dgm:presLayoutVars>
          <dgm:chMax val="0"/>
          <dgm:chPref val="0"/>
          <dgm:bulletEnabled val="1"/>
        </dgm:presLayoutVars>
      </dgm:prSet>
      <dgm:spPr/>
    </dgm:pt>
    <dgm:pt modelId="{9A4A1002-66A3-4D2B-AB50-C3A30B87D3FD}" type="pres">
      <dgm:prSet presAssocID="{BF3ACC77-0D34-42A2-ADE4-9DFDC0A88DB3}" presName="textaccent3" presStyleCnt="0"/>
      <dgm:spPr/>
    </dgm:pt>
    <dgm:pt modelId="{27E4FB6A-2BE6-4679-9853-35696889349E}" type="pres">
      <dgm:prSet presAssocID="{BF3ACC77-0D34-42A2-ADE4-9DFDC0A88DB3}" presName="accentRepeatNode" presStyleLbl="solidAlignAcc1" presStyleIdx="4" presStyleCnt="18"/>
      <dgm:spPr/>
    </dgm:pt>
    <dgm:pt modelId="{694A597C-DBC3-4054-9530-D7CE6D78FDFD}" type="pres">
      <dgm:prSet presAssocID="{2555CAE1-4754-4769-9FA8-89DA62E5C7B7}" presName="image3" presStyleCnt="0"/>
      <dgm:spPr/>
    </dgm:pt>
    <dgm:pt modelId="{89072A96-B7F0-4242-8563-9C04EDAAE1BF}" type="pres">
      <dgm:prSet presAssocID="{2555CAE1-4754-4769-9FA8-89DA62E5C7B7}" presName="imageRepeatNode" presStyleLbl="alignAcc1" presStyleIdx="2" presStyleCnt="9"/>
      <dgm:spPr/>
    </dgm:pt>
    <dgm:pt modelId="{8AFB9A1B-808B-46A4-AFEC-FB1CF5C00E09}" type="pres">
      <dgm:prSet presAssocID="{2555CAE1-4754-4769-9FA8-89DA62E5C7B7}" presName="imageaccent3" presStyleCnt="0"/>
      <dgm:spPr/>
    </dgm:pt>
    <dgm:pt modelId="{18447CD8-4681-4FF1-9773-324D9198A955}" type="pres">
      <dgm:prSet presAssocID="{2555CAE1-4754-4769-9FA8-89DA62E5C7B7}" presName="accentRepeatNode" presStyleLbl="solidAlignAcc1" presStyleIdx="5" presStyleCnt="18"/>
      <dgm:spPr/>
    </dgm:pt>
    <dgm:pt modelId="{F5DF7C70-7CE1-47F9-AD75-A79843FAE21F}" type="pres">
      <dgm:prSet presAssocID="{36060B72-13F6-4272-823C-7D70C498FE22}" presName="text4" presStyleCnt="0"/>
      <dgm:spPr/>
    </dgm:pt>
    <dgm:pt modelId="{DCA0B4A6-7B56-4CB9-9244-EE0F42330CE7}" type="pres">
      <dgm:prSet presAssocID="{36060B72-13F6-4272-823C-7D70C498FE22}" presName="textRepeatNode" presStyleLbl="alignNode1" presStyleIdx="3" presStyleCnt="9">
        <dgm:presLayoutVars>
          <dgm:chMax val="0"/>
          <dgm:chPref val="0"/>
          <dgm:bulletEnabled val="1"/>
        </dgm:presLayoutVars>
      </dgm:prSet>
      <dgm:spPr/>
    </dgm:pt>
    <dgm:pt modelId="{AAA54B28-C408-42E6-9CBA-814238838C01}" type="pres">
      <dgm:prSet presAssocID="{36060B72-13F6-4272-823C-7D70C498FE22}" presName="textaccent4" presStyleCnt="0"/>
      <dgm:spPr/>
    </dgm:pt>
    <dgm:pt modelId="{3F8B7FD4-3335-4DEC-A183-8274CC2A5083}" type="pres">
      <dgm:prSet presAssocID="{36060B72-13F6-4272-823C-7D70C498FE22}" presName="accentRepeatNode" presStyleLbl="solidAlignAcc1" presStyleIdx="6" presStyleCnt="18"/>
      <dgm:spPr/>
    </dgm:pt>
    <dgm:pt modelId="{DC6BF955-8C3C-4866-ACE1-0D1B59A3B1F1}" type="pres">
      <dgm:prSet presAssocID="{E4DD198C-4828-49AC-ACF1-D63FF9AF9F16}" presName="image4" presStyleCnt="0"/>
      <dgm:spPr/>
    </dgm:pt>
    <dgm:pt modelId="{CF4A0668-790A-4C48-B22E-BFE3091EDC4D}" type="pres">
      <dgm:prSet presAssocID="{E4DD198C-4828-49AC-ACF1-D63FF9AF9F16}" presName="imageRepeatNode" presStyleLbl="alignAcc1" presStyleIdx="3" presStyleCnt="9"/>
      <dgm:spPr/>
    </dgm:pt>
    <dgm:pt modelId="{C0C58634-0766-4135-AE61-2A76B71384FD}" type="pres">
      <dgm:prSet presAssocID="{E4DD198C-4828-49AC-ACF1-D63FF9AF9F16}" presName="imageaccent4" presStyleCnt="0"/>
      <dgm:spPr/>
    </dgm:pt>
    <dgm:pt modelId="{693BCB45-ECB4-446F-8094-913EDF85D6D4}" type="pres">
      <dgm:prSet presAssocID="{E4DD198C-4828-49AC-ACF1-D63FF9AF9F16}" presName="accentRepeatNode" presStyleLbl="solidAlignAcc1" presStyleIdx="7" presStyleCnt="18"/>
      <dgm:spPr/>
    </dgm:pt>
    <dgm:pt modelId="{E605B15B-2AF7-4F68-80D7-E2E6A39A8FF2}" type="pres">
      <dgm:prSet presAssocID="{0097C7EA-0637-4CE4-B6CC-4D751135F87E}" presName="text5" presStyleCnt="0"/>
      <dgm:spPr/>
    </dgm:pt>
    <dgm:pt modelId="{A01A9F1D-F09B-4541-9873-13DFEDBFC732}" type="pres">
      <dgm:prSet presAssocID="{0097C7EA-0637-4CE4-B6CC-4D751135F87E}" presName="textRepeatNode" presStyleLbl="alignNode1" presStyleIdx="4" presStyleCnt="9">
        <dgm:presLayoutVars>
          <dgm:chMax val="0"/>
          <dgm:chPref val="0"/>
          <dgm:bulletEnabled val="1"/>
        </dgm:presLayoutVars>
      </dgm:prSet>
      <dgm:spPr/>
    </dgm:pt>
    <dgm:pt modelId="{1BE949B1-E5B6-4F04-9789-A83FC9A94DB6}" type="pres">
      <dgm:prSet presAssocID="{0097C7EA-0637-4CE4-B6CC-4D751135F87E}" presName="textaccent5" presStyleCnt="0"/>
      <dgm:spPr/>
    </dgm:pt>
    <dgm:pt modelId="{BDEFAA77-7B9B-4238-8975-FE5193617045}" type="pres">
      <dgm:prSet presAssocID="{0097C7EA-0637-4CE4-B6CC-4D751135F87E}" presName="accentRepeatNode" presStyleLbl="solidAlignAcc1" presStyleIdx="8" presStyleCnt="18"/>
      <dgm:spPr/>
    </dgm:pt>
    <dgm:pt modelId="{91F036C6-6997-44BD-956E-63EC0D552832}" type="pres">
      <dgm:prSet presAssocID="{BB7E6CA7-E7E5-44F3-AAD9-C734C4B24C56}" presName="image5" presStyleCnt="0"/>
      <dgm:spPr/>
    </dgm:pt>
    <dgm:pt modelId="{3128C453-EAD7-4CCF-8E87-D36B29654EE7}" type="pres">
      <dgm:prSet presAssocID="{BB7E6CA7-E7E5-44F3-AAD9-C734C4B24C56}" presName="imageRepeatNode" presStyleLbl="alignAcc1" presStyleIdx="4" presStyleCnt="9"/>
      <dgm:spPr/>
    </dgm:pt>
    <dgm:pt modelId="{211BE91B-74E3-42AE-BF63-7D1B7E149FBF}" type="pres">
      <dgm:prSet presAssocID="{BB7E6CA7-E7E5-44F3-AAD9-C734C4B24C56}" presName="imageaccent5" presStyleCnt="0"/>
      <dgm:spPr/>
    </dgm:pt>
    <dgm:pt modelId="{9DC1FF20-5441-436F-8398-B3B0681F11A2}" type="pres">
      <dgm:prSet presAssocID="{BB7E6CA7-E7E5-44F3-AAD9-C734C4B24C56}" presName="accentRepeatNode" presStyleLbl="solidAlignAcc1" presStyleIdx="9" presStyleCnt="18"/>
      <dgm:spPr/>
    </dgm:pt>
    <dgm:pt modelId="{68784040-27F3-45DD-BDED-AD4D0BC515EC}" type="pres">
      <dgm:prSet presAssocID="{21C12F60-3145-4F8E-BDE3-D3D739AAF4DA}" presName="text6" presStyleCnt="0"/>
      <dgm:spPr/>
    </dgm:pt>
    <dgm:pt modelId="{3E0740EF-F5E1-4A3D-AAA4-78623A9A6062}" type="pres">
      <dgm:prSet presAssocID="{21C12F60-3145-4F8E-BDE3-D3D739AAF4DA}" presName="textRepeatNode" presStyleLbl="alignNode1" presStyleIdx="5" presStyleCnt="9">
        <dgm:presLayoutVars>
          <dgm:chMax val="0"/>
          <dgm:chPref val="0"/>
          <dgm:bulletEnabled val="1"/>
        </dgm:presLayoutVars>
      </dgm:prSet>
      <dgm:spPr/>
    </dgm:pt>
    <dgm:pt modelId="{6642A68E-307E-4AC3-9D1C-EC79338FFCD1}" type="pres">
      <dgm:prSet presAssocID="{21C12F60-3145-4F8E-BDE3-D3D739AAF4DA}" presName="textaccent6" presStyleCnt="0"/>
      <dgm:spPr/>
    </dgm:pt>
    <dgm:pt modelId="{C76BFC6F-653E-446B-A3E6-294C9C12E08D}" type="pres">
      <dgm:prSet presAssocID="{21C12F60-3145-4F8E-BDE3-D3D739AAF4DA}" presName="accentRepeatNode" presStyleLbl="solidAlignAcc1" presStyleIdx="10" presStyleCnt="18"/>
      <dgm:spPr/>
    </dgm:pt>
    <dgm:pt modelId="{B56456BD-7745-4713-B39E-132C54387EEF}" type="pres">
      <dgm:prSet presAssocID="{F81FC030-A880-4E7C-AEEE-E759D5C769D9}" presName="image6" presStyleCnt="0"/>
      <dgm:spPr/>
    </dgm:pt>
    <dgm:pt modelId="{78E254CF-ADFF-4FAC-9ED0-E4E5DF4F2A4B}" type="pres">
      <dgm:prSet presAssocID="{F81FC030-A880-4E7C-AEEE-E759D5C769D9}" presName="imageRepeatNode" presStyleLbl="alignAcc1" presStyleIdx="5" presStyleCnt="9"/>
      <dgm:spPr/>
    </dgm:pt>
    <dgm:pt modelId="{3A8155C8-A6B1-4853-8775-5EA146633824}" type="pres">
      <dgm:prSet presAssocID="{F81FC030-A880-4E7C-AEEE-E759D5C769D9}" presName="imageaccent6" presStyleCnt="0"/>
      <dgm:spPr/>
    </dgm:pt>
    <dgm:pt modelId="{EF567A95-5951-4D9D-A0A3-B8AAB84BEDC0}" type="pres">
      <dgm:prSet presAssocID="{F81FC030-A880-4E7C-AEEE-E759D5C769D9}" presName="accentRepeatNode" presStyleLbl="solidAlignAcc1" presStyleIdx="11" presStyleCnt="18"/>
      <dgm:spPr/>
    </dgm:pt>
    <dgm:pt modelId="{20D1AB34-9848-4562-9DE1-8D0207F18082}" type="pres">
      <dgm:prSet presAssocID="{59B3D653-873B-494B-8AD0-6CBD9BB04A9A}" presName="text7" presStyleCnt="0"/>
      <dgm:spPr/>
    </dgm:pt>
    <dgm:pt modelId="{67DE6D92-673E-435E-BB23-552FF0C49E30}" type="pres">
      <dgm:prSet presAssocID="{59B3D653-873B-494B-8AD0-6CBD9BB04A9A}" presName="textRepeatNode" presStyleLbl="alignNode1" presStyleIdx="6" presStyleCnt="9">
        <dgm:presLayoutVars>
          <dgm:chMax val="0"/>
          <dgm:chPref val="0"/>
          <dgm:bulletEnabled val="1"/>
        </dgm:presLayoutVars>
      </dgm:prSet>
      <dgm:spPr/>
    </dgm:pt>
    <dgm:pt modelId="{238C710E-7EFA-4351-9A79-9EE61A0FC443}" type="pres">
      <dgm:prSet presAssocID="{59B3D653-873B-494B-8AD0-6CBD9BB04A9A}" presName="textaccent7" presStyleCnt="0"/>
      <dgm:spPr/>
    </dgm:pt>
    <dgm:pt modelId="{C9232111-711C-4D01-8BEB-5088069A6319}" type="pres">
      <dgm:prSet presAssocID="{59B3D653-873B-494B-8AD0-6CBD9BB04A9A}" presName="accentRepeatNode" presStyleLbl="solidAlignAcc1" presStyleIdx="12" presStyleCnt="18"/>
      <dgm:spPr/>
    </dgm:pt>
    <dgm:pt modelId="{0C9FE43D-9F2E-47D6-8AEB-74DAF47E538D}" type="pres">
      <dgm:prSet presAssocID="{D9B98255-BC7B-450E-A554-B137C5AA76A7}" presName="image7" presStyleCnt="0"/>
      <dgm:spPr/>
    </dgm:pt>
    <dgm:pt modelId="{B1B67CC8-B566-4433-B21E-66E6CD0EAB3B}" type="pres">
      <dgm:prSet presAssocID="{D9B98255-BC7B-450E-A554-B137C5AA76A7}" presName="imageRepeatNode" presStyleLbl="alignAcc1" presStyleIdx="6" presStyleCnt="9"/>
      <dgm:spPr/>
    </dgm:pt>
    <dgm:pt modelId="{EFF57CE8-1B32-47BC-A02E-6CD6D92F1E4F}" type="pres">
      <dgm:prSet presAssocID="{D9B98255-BC7B-450E-A554-B137C5AA76A7}" presName="imageaccent7" presStyleCnt="0"/>
      <dgm:spPr/>
    </dgm:pt>
    <dgm:pt modelId="{9E5ACA2C-9DF5-43FB-ADAA-E5E25EED49FA}" type="pres">
      <dgm:prSet presAssocID="{D9B98255-BC7B-450E-A554-B137C5AA76A7}" presName="accentRepeatNode" presStyleLbl="solidAlignAcc1" presStyleIdx="13" presStyleCnt="18"/>
      <dgm:spPr/>
    </dgm:pt>
    <dgm:pt modelId="{830F6F80-5EE3-4917-AA44-AF991B44FD75}" type="pres">
      <dgm:prSet presAssocID="{A4CE4B83-CF4C-4028-BA17-B4357DFE338D}" presName="text8" presStyleCnt="0"/>
      <dgm:spPr/>
    </dgm:pt>
    <dgm:pt modelId="{E318EC7E-27CF-478E-A16F-004092EB3B8B}" type="pres">
      <dgm:prSet presAssocID="{A4CE4B83-CF4C-4028-BA17-B4357DFE338D}" presName="textRepeatNode" presStyleLbl="alignNode1" presStyleIdx="7" presStyleCnt="9">
        <dgm:presLayoutVars>
          <dgm:chMax val="0"/>
          <dgm:chPref val="0"/>
          <dgm:bulletEnabled val="1"/>
        </dgm:presLayoutVars>
      </dgm:prSet>
      <dgm:spPr/>
    </dgm:pt>
    <dgm:pt modelId="{4C65FE1B-E1A7-4923-8B5C-6DD4AF693263}" type="pres">
      <dgm:prSet presAssocID="{A4CE4B83-CF4C-4028-BA17-B4357DFE338D}" presName="textaccent8" presStyleCnt="0"/>
      <dgm:spPr/>
    </dgm:pt>
    <dgm:pt modelId="{9D2C2E3E-D7B4-4A71-BB91-627359DAAE9C}" type="pres">
      <dgm:prSet presAssocID="{A4CE4B83-CF4C-4028-BA17-B4357DFE338D}" presName="accentRepeatNode" presStyleLbl="solidAlignAcc1" presStyleIdx="14" presStyleCnt="18"/>
      <dgm:spPr/>
    </dgm:pt>
    <dgm:pt modelId="{D4D0C363-2DA1-4B5E-BAB9-313206282169}" type="pres">
      <dgm:prSet presAssocID="{AC7F0243-869C-41E1-9AFE-25767BFD9343}" presName="image8" presStyleCnt="0"/>
      <dgm:spPr/>
    </dgm:pt>
    <dgm:pt modelId="{320D4EE4-C86C-4703-B3A4-59E0FA2EB443}" type="pres">
      <dgm:prSet presAssocID="{AC7F0243-869C-41E1-9AFE-25767BFD9343}" presName="imageRepeatNode" presStyleLbl="alignAcc1" presStyleIdx="7" presStyleCnt="9"/>
      <dgm:spPr/>
    </dgm:pt>
    <dgm:pt modelId="{A6989C96-FE31-4EFE-994B-917B8B1354BC}" type="pres">
      <dgm:prSet presAssocID="{AC7F0243-869C-41E1-9AFE-25767BFD9343}" presName="imageaccent8" presStyleCnt="0"/>
      <dgm:spPr/>
    </dgm:pt>
    <dgm:pt modelId="{F19A74FC-7C8A-4F36-889D-D6055505C4A7}" type="pres">
      <dgm:prSet presAssocID="{AC7F0243-869C-41E1-9AFE-25767BFD9343}" presName="accentRepeatNode" presStyleLbl="solidAlignAcc1" presStyleIdx="15" presStyleCnt="18"/>
      <dgm:spPr/>
    </dgm:pt>
    <dgm:pt modelId="{05804FAC-E9C4-4657-8B23-DDB4EDD4C63E}" type="pres">
      <dgm:prSet presAssocID="{F0150A9C-212B-41C6-ABAB-7EE17A05C791}" presName="text9" presStyleCnt="0"/>
      <dgm:spPr/>
    </dgm:pt>
    <dgm:pt modelId="{2CEA87CF-C0BC-4E51-B1FB-411C31A4A8FC}" type="pres">
      <dgm:prSet presAssocID="{F0150A9C-212B-41C6-ABAB-7EE17A05C791}" presName="textRepeatNode" presStyleLbl="alignNode1" presStyleIdx="8" presStyleCnt="9">
        <dgm:presLayoutVars>
          <dgm:chMax val="0"/>
          <dgm:chPref val="0"/>
          <dgm:bulletEnabled val="1"/>
        </dgm:presLayoutVars>
      </dgm:prSet>
      <dgm:spPr/>
    </dgm:pt>
    <dgm:pt modelId="{B7E5562D-DB0D-422F-ABD0-D46759F79DF3}" type="pres">
      <dgm:prSet presAssocID="{F0150A9C-212B-41C6-ABAB-7EE17A05C791}" presName="textaccent9" presStyleCnt="0"/>
      <dgm:spPr/>
    </dgm:pt>
    <dgm:pt modelId="{D8902C65-13E0-4515-9046-9623EC3333C5}" type="pres">
      <dgm:prSet presAssocID="{F0150A9C-212B-41C6-ABAB-7EE17A05C791}" presName="accentRepeatNode" presStyleLbl="solidAlignAcc1" presStyleIdx="16" presStyleCnt="18"/>
      <dgm:spPr/>
    </dgm:pt>
    <dgm:pt modelId="{15D07961-BECD-474D-A9C8-AB7B38E82901}" type="pres">
      <dgm:prSet presAssocID="{55B75FE4-CF6F-42F1-93AD-AA546C5F192D}" presName="image9" presStyleCnt="0"/>
      <dgm:spPr/>
    </dgm:pt>
    <dgm:pt modelId="{4F9050C7-B78E-46BE-9EA1-E329E4E2D8D9}" type="pres">
      <dgm:prSet presAssocID="{55B75FE4-CF6F-42F1-93AD-AA546C5F192D}" presName="imageRepeatNode" presStyleLbl="alignAcc1" presStyleIdx="8" presStyleCnt="9"/>
      <dgm:spPr/>
    </dgm:pt>
    <dgm:pt modelId="{7DC7EDD7-C21C-4008-A362-A1EE0E39B67F}" type="pres">
      <dgm:prSet presAssocID="{55B75FE4-CF6F-42F1-93AD-AA546C5F192D}" presName="imageaccent9" presStyleCnt="0"/>
      <dgm:spPr/>
    </dgm:pt>
    <dgm:pt modelId="{2F984D64-17A0-4B14-85C3-49F613A8C21B}" type="pres">
      <dgm:prSet presAssocID="{55B75FE4-CF6F-42F1-93AD-AA546C5F192D}" presName="accentRepeatNode" presStyleLbl="solidAlignAcc1" presStyleIdx="17" presStyleCnt="18"/>
      <dgm:spPr/>
    </dgm:pt>
  </dgm:ptLst>
  <dgm:cxnLst>
    <dgm:cxn modelId="{B21DDB01-DCFB-493B-93ED-221B84FD61B1}" type="presOf" srcId="{4988DAAA-6F56-4CEF-9D35-6B777B3D8244}" destId="{42F86ABA-372B-4680-A5E3-06A62593938C}" srcOrd="0" destOrd="0" presId="urn:microsoft.com/office/officeart/2008/layout/HexagonCluster"/>
    <dgm:cxn modelId="{80644503-13B8-4D2B-8D93-CE7542EA6045}" type="presOf" srcId="{36060B72-13F6-4272-823C-7D70C498FE22}" destId="{DCA0B4A6-7B56-4CB9-9244-EE0F42330CE7}" srcOrd="0" destOrd="0" presId="urn:microsoft.com/office/officeart/2008/layout/HexagonCluster"/>
    <dgm:cxn modelId="{875A1506-3BD5-410B-A649-81AFD05FAF87}" type="presOf" srcId="{0097C7EA-0637-4CE4-B6CC-4D751135F87E}" destId="{A01A9F1D-F09B-4541-9873-13DFEDBFC732}" srcOrd="0" destOrd="0" presId="urn:microsoft.com/office/officeart/2008/layout/HexagonCluster"/>
    <dgm:cxn modelId="{5E950015-DEC5-4006-A94B-04C660B12FA2}" type="presOf" srcId="{327BB3B1-E7BD-474F-BE8A-61DE75BEA20E}" destId="{C922D3AF-F0D2-4CDE-9DFA-A578B401DA71}" srcOrd="0" destOrd="0" presId="urn:microsoft.com/office/officeart/2008/layout/HexagonCluster"/>
    <dgm:cxn modelId="{73433F1B-8D37-49FD-87E2-EC1629A0A652}" srcId="{B178CC93-6B84-4D3A-88DD-3019C4370737}" destId="{A4CE4B83-CF4C-4028-BA17-B4357DFE338D}" srcOrd="7" destOrd="0" parTransId="{5C103E92-7DF1-47BC-B93D-B59601001A63}" sibTransId="{AC7F0243-869C-41E1-9AFE-25767BFD9343}"/>
    <dgm:cxn modelId="{7283D221-9BAD-4687-B80F-542F96824B6C}" type="presOf" srcId="{2555CAE1-4754-4769-9FA8-89DA62E5C7B7}" destId="{89072A96-B7F0-4242-8563-9C04EDAAE1BF}" srcOrd="0" destOrd="0" presId="urn:microsoft.com/office/officeart/2008/layout/HexagonCluster"/>
    <dgm:cxn modelId="{7D84B729-A00E-4047-854A-A227F443E9AB}" type="presOf" srcId="{59B3D653-873B-494B-8AD0-6CBD9BB04A9A}" destId="{67DE6D92-673E-435E-BB23-552FF0C49E30}" srcOrd="0" destOrd="0" presId="urn:microsoft.com/office/officeart/2008/layout/HexagonCluster"/>
    <dgm:cxn modelId="{7CB94738-148A-4B73-BE18-566A4B16F456}" srcId="{B178CC93-6B84-4D3A-88DD-3019C4370737}" destId="{F0150A9C-212B-41C6-ABAB-7EE17A05C791}" srcOrd="8" destOrd="0" parTransId="{B36E9664-60F2-4D6E-9324-2F5738C5627E}" sibTransId="{55B75FE4-CF6F-42F1-93AD-AA546C5F192D}"/>
    <dgm:cxn modelId="{A2EC843C-5384-45D1-B674-245292D929ED}" srcId="{B178CC93-6B84-4D3A-88DD-3019C4370737}" destId="{0097C7EA-0637-4CE4-B6CC-4D751135F87E}" srcOrd="4" destOrd="0" parTransId="{6F2DE9AE-BEFF-43E8-8252-4A2385AD0BFF}" sibTransId="{BB7E6CA7-E7E5-44F3-AAD9-C734C4B24C56}"/>
    <dgm:cxn modelId="{EB091C41-62B8-4FC4-9B46-8D69BA51EAEA}" srcId="{B178CC93-6B84-4D3A-88DD-3019C4370737}" destId="{59B3D653-873B-494B-8AD0-6CBD9BB04A9A}" srcOrd="6" destOrd="0" parTransId="{4EAA22B5-D478-499B-95EF-8B0C45C768B8}" sibTransId="{D9B98255-BC7B-450E-A554-B137C5AA76A7}"/>
    <dgm:cxn modelId="{B78B1C41-0C1E-4FB3-AA6F-2E0AFA419784}" type="presOf" srcId="{BB7E6CA7-E7E5-44F3-AAD9-C734C4B24C56}" destId="{3128C453-EAD7-4CCF-8E87-D36B29654EE7}" srcOrd="0" destOrd="0" presId="urn:microsoft.com/office/officeart/2008/layout/HexagonCluster"/>
    <dgm:cxn modelId="{F17D2E47-0656-4DF2-AA96-7A1D8C2A8621}" type="presOf" srcId="{BF3ACC77-0D34-42A2-ADE4-9DFDC0A88DB3}" destId="{7F13189E-17B2-4ECC-955A-4FA6D244B148}" srcOrd="0" destOrd="0" presId="urn:microsoft.com/office/officeart/2008/layout/HexagonCluster"/>
    <dgm:cxn modelId="{BE15DF6A-2839-4CC0-A373-27041BC81D4E}" type="presOf" srcId="{F0150A9C-212B-41C6-ABAB-7EE17A05C791}" destId="{2CEA87CF-C0BC-4E51-B1FB-411C31A4A8FC}" srcOrd="0" destOrd="0" presId="urn:microsoft.com/office/officeart/2008/layout/HexagonCluster"/>
    <dgm:cxn modelId="{ED7F7B7E-49BB-423A-8A22-426DDE0E7058}" type="presOf" srcId="{55B75FE4-CF6F-42F1-93AD-AA546C5F192D}" destId="{4F9050C7-B78E-46BE-9EA1-E329E4E2D8D9}" srcOrd="0" destOrd="0" presId="urn:microsoft.com/office/officeart/2008/layout/HexagonCluster"/>
    <dgm:cxn modelId="{D8BC8983-6686-4B7E-BAA1-C10F0A0EA9E7}" srcId="{B178CC93-6B84-4D3A-88DD-3019C4370737}" destId="{21C12F60-3145-4F8E-BDE3-D3D739AAF4DA}" srcOrd="5" destOrd="0" parTransId="{E35C8EF1-6D4B-46DB-B62E-0357D4597600}" sibTransId="{F81FC030-A880-4E7C-AEEE-E759D5C769D9}"/>
    <dgm:cxn modelId="{73488F86-137B-4499-AB62-69727496F104}" type="presOf" srcId="{B178CC93-6B84-4D3A-88DD-3019C4370737}" destId="{445461B6-9DA6-4F9F-96A2-FA34A721D033}" srcOrd="0" destOrd="0" presId="urn:microsoft.com/office/officeart/2008/layout/HexagonCluster"/>
    <dgm:cxn modelId="{B376E28E-BB3B-46A1-8763-2C497C45B0FB}" type="presOf" srcId="{D9B98255-BC7B-450E-A554-B137C5AA76A7}" destId="{B1B67CC8-B566-4433-B21E-66E6CD0EAB3B}" srcOrd="0" destOrd="0" presId="urn:microsoft.com/office/officeart/2008/layout/HexagonCluster"/>
    <dgm:cxn modelId="{2A70B2BC-252D-4A89-A851-86BECEDD30E4}" type="presOf" srcId="{21C12F60-3145-4F8E-BDE3-D3D739AAF4DA}" destId="{3E0740EF-F5E1-4A3D-AAA4-78623A9A6062}" srcOrd="0" destOrd="0" presId="urn:microsoft.com/office/officeart/2008/layout/HexagonCluster"/>
    <dgm:cxn modelId="{3746B7C1-8F90-44F7-BF13-BDB308FF4DD7}" type="presOf" srcId="{A9C28E0F-1CF2-4BAC-8F55-5EBD367286F0}" destId="{F4073355-BBCB-4907-AAFD-F99B83DE21AD}" srcOrd="0" destOrd="0" presId="urn:microsoft.com/office/officeart/2008/layout/HexagonCluster"/>
    <dgm:cxn modelId="{8F5B06C5-0E2F-4CC1-B4E8-3A793FBF166E}" type="presOf" srcId="{E4DD198C-4828-49AC-ACF1-D63FF9AF9F16}" destId="{CF4A0668-790A-4C48-B22E-BFE3091EDC4D}" srcOrd="0" destOrd="0" presId="urn:microsoft.com/office/officeart/2008/layout/HexagonCluster"/>
    <dgm:cxn modelId="{0BD425CC-49DA-44FC-956F-EB2DCBA599A9}" srcId="{B178CC93-6B84-4D3A-88DD-3019C4370737}" destId="{327BB3B1-E7BD-474F-BE8A-61DE75BEA20E}" srcOrd="0" destOrd="0" parTransId="{73A6EAA7-35D8-410B-BF6E-97E26B31F9FC}" sibTransId="{4988DAAA-6F56-4CEF-9D35-6B777B3D8244}"/>
    <dgm:cxn modelId="{0520A2D2-34E2-4406-A9ED-BB128D7A80BF}" srcId="{B178CC93-6B84-4D3A-88DD-3019C4370737}" destId="{A9C28E0F-1CF2-4BAC-8F55-5EBD367286F0}" srcOrd="1" destOrd="0" parTransId="{192EF892-3020-4D42-A86F-619A467E50CA}" sibTransId="{91C870A4-A2C2-459D-9849-7B5456F5B4EB}"/>
    <dgm:cxn modelId="{9BF714D8-B1B9-4BF3-B3E4-D235D864249F}" srcId="{B178CC93-6B84-4D3A-88DD-3019C4370737}" destId="{36060B72-13F6-4272-823C-7D70C498FE22}" srcOrd="3" destOrd="0" parTransId="{1E828375-CE54-4DE1-819F-7044CFF7FE90}" sibTransId="{E4DD198C-4828-49AC-ACF1-D63FF9AF9F16}"/>
    <dgm:cxn modelId="{8F4F52D9-4D72-4767-8A82-3CB43ED914A9}" type="presOf" srcId="{F81FC030-A880-4E7C-AEEE-E759D5C769D9}" destId="{78E254CF-ADFF-4FAC-9ED0-E4E5DF4F2A4B}" srcOrd="0" destOrd="0" presId="urn:microsoft.com/office/officeart/2008/layout/HexagonCluster"/>
    <dgm:cxn modelId="{008C4AE7-4F9D-4188-8245-ECA23A2AAED9}" type="presOf" srcId="{91C870A4-A2C2-459D-9849-7B5456F5B4EB}" destId="{7934D5B1-67CE-4B63-B3FE-6AA9A10F292F}" srcOrd="0" destOrd="0" presId="urn:microsoft.com/office/officeart/2008/layout/HexagonCluster"/>
    <dgm:cxn modelId="{3F1B65FB-375F-4857-A538-972A6C2E23A6}" srcId="{B178CC93-6B84-4D3A-88DD-3019C4370737}" destId="{BF3ACC77-0D34-42A2-ADE4-9DFDC0A88DB3}" srcOrd="2" destOrd="0" parTransId="{36094F89-783D-45A0-8E85-646E9B5699F5}" sibTransId="{2555CAE1-4754-4769-9FA8-89DA62E5C7B7}"/>
    <dgm:cxn modelId="{D72040FC-62F4-402B-AA5F-CE5887C18F24}" type="presOf" srcId="{A4CE4B83-CF4C-4028-BA17-B4357DFE338D}" destId="{E318EC7E-27CF-478E-A16F-004092EB3B8B}" srcOrd="0" destOrd="0" presId="urn:microsoft.com/office/officeart/2008/layout/HexagonCluster"/>
    <dgm:cxn modelId="{05218DFD-A625-4BD7-B712-E35CB072D66F}" type="presOf" srcId="{AC7F0243-869C-41E1-9AFE-25767BFD9343}" destId="{320D4EE4-C86C-4703-B3A4-59E0FA2EB443}" srcOrd="0" destOrd="0" presId="urn:microsoft.com/office/officeart/2008/layout/HexagonCluster"/>
    <dgm:cxn modelId="{41B669F0-129F-4C54-B6D9-D9E0E95A3CCE}" type="presParOf" srcId="{445461B6-9DA6-4F9F-96A2-FA34A721D033}" destId="{BDFDE890-4DF2-4F35-8ACB-CFB8FF690E42}" srcOrd="0" destOrd="0" presId="urn:microsoft.com/office/officeart/2008/layout/HexagonCluster"/>
    <dgm:cxn modelId="{3AA009D6-655B-4BD4-9A1D-844D66A0C33C}" type="presParOf" srcId="{BDFDE890-4DF2-4F35-8ACB-CFB8FF690E42}" destId="{C922D3AF-F0D2-4CDE-9DFA-A578B401DA71}" srcOrd="0" destOrd="0" presId="urn:microsoft.com/office/officeart/2008/layout/HexagonCluster"/>
    <dgm:cxn modelId="{2D5D8AD4-0073-4512-AF9B-5FCD0C5D4DE9}" type="presParOf" srcId="{445461B6-9DA6-4F9F-96A2-FA34A721D033}" destId="{3D08ADC1-15E4-407E-83F8-F80E9424251A}" srcOrd="1" destOrd="0" presId="urn:microsoft.com/office/officeart/2008/layout/HexagonCluster"/>
    <dgm:cxn modelId="{7621BD50-2716-4920-83C5-66C8421186FE}" type="presParOf" srcId="{3D08ADC1-15E4-407E-83F8-F80E9424251A}" destId="{4119E723-2FBB-4FCB-A9CE-7066C36D0232}" srcOrd="0" destOrd="0" presId="urn:microsoft.com/office/officeart/2008/layout/HexagonCluster"/>
    <dgm:cxn modelId="{645A69A4-D0B1-4502-9E71-59534A8941EF}" type="presParOf" srcId="{445461B6-9DA6-4F9F-96A2-FA34A721D033}" destId="{77DB8071-8C96-46B9-BC55-715E2DFAAB3B}" srcOrd="2" destOrd="0" presId="urn:microsoft.com/office/officeart/2008/layout/HexagonCluster"/>
    <dgm:cxn modelId="{8D30A188-11D8-4313-8845-F38168DA65F4}" type="presParOf" srcId="{77DB8071-8C96-46B9-BC55-715E2DFAAB3B}" destId="{42F86ABA-372B-4680-A5E3-06A62593938C}" srcOrd="0" destOrd="0" presId="urn:microsoft.com/office/officeart/2008/layout/HexagonCluster"/>
    <dgm:cxn modelId="{6915DC8D-BF46-4C49-BC40-21312EE95C2C}" type="presParOf" srcId="{445461B6-9DA6-4F9F-96A2-FA34A721D033}" destId="{0B6C1C6C-3F4A-476A-B108-57FE71F4202E}" srcOrd="3" destOrd="0" presId="urn:microsoft.com/office/officeart/2008/layout/HexagonCluster"/>
    <dgm:cxn modelId="{F7201D8B-0CB9-4E24-8218-68412148A3AF}" type="presParOf" srcId="{0B6C1C6C-3F4A-476A-B108-57FE71F4202E}" destId="{CF834B45-613F-4001-B095-E0B9AF9B7029}" srcOrd="0" destOrd="0" presId="urn:microsoft.com/office/officeart/2008/layout/HexagonCluster"/>
    <dgm:cxn modelId="{C50C8A8B-8530-434B-9629-487F89D9809B}" type="presParOf" srcId="{445461B6-9DA6-4F9F-96A2-FA34A721D033}" destId="{8F87B6F0-107A-4831-BFDD-2A83D3D81402}" srcOrd="4" destOrd="0" presId="urn:microsoft.com/office/officeart/2008/layout/HexagonCluster"/>
    <dgm:cxn modelId="{B24D3408-90F9-42F4-A0F1-87720416479A}" type="presParOf" srcId="{8F87B6F0-107A-4831-BFDD-2A83D3D81402}" destId="{F4073355-BBCB-4907-AAFD-F99B83DE21AD}" srcOrd="0" destOrd="0" presId="urn:microsoft.com/office/officeart/2008/layout/HexagonCluster"/>
    <dgm:cxn modelId="{B55B517C-C12B-4DD0-BC41-AC1CCBEF8517}" type="presParOf" srcId="{445461B6-9DA6-4F9F-96A2-FA34A721D033}" destId="{3DB172B7-AFE4-44C0-B947-C479F72DD511}" srcOrd="5" destOrd="0" presId="urn:microsoft.com/office/officeart/2008/layout/HexagonCluster"/>
    <dgm:cxn modelId="{852C5E0B-0CC0-46F9-861D-E1CF3910E6FF}" type="presParOf" srcId="{3DB172B7-AFE4-44C0-B947-C479F72DD511}" destId="{00765664-DF03-4E7E-A5BC-D9C1094E62A4}" srcOrd="0" destOrd="0" presId="urn:microsoft.com/office/officeart/2008/layout/HexagonCluster"/>
    <dgm:cxn modelId="{ADE4E689-3A68-4550-951C-BC3A5F7F59FD}" type="presParOf" srcId="{445461B6-9DA6-4F9F-96A2-FA34A721D033}" destId="{F3A915E9-4803-4A56-8601-702E3DC3C231}" srcOrd="6" destOrd="0" presId="urn:microsoft.com/office/officeart/2008/layout/HexagonCluster"/>
    <dgm:cxn modelId="{3B59C520-11EA-456D-9C10-C52F8BAF5CB5}" type="presParOf" srcId="{F3A915E9-4803-4A56-8601-702E3DC3C231}" destId="{7934D5B1-67CE-4B63-B3FE-6AA9A10F292F}" srcOrd="0" destOrd="0" presId="urn:microsoft.com/office/officeart/2008/layout/HexagonCluster"/>
    <dgm:cxn modelId="{15D7A531-C6DD-4925-B112-EF6D45BD84A8}" type="presParOf" srcId="{445461B6-9DA6-4F9F-96A2-FA34A721D033}" destId="{397DC299-9B5C-4B25-B19D-093CEA336605}" srcOrd="7" destOrd="0" presId="urn:microsoft.com/office/officeart/2008/layout/HexagonCluster"/>
    <dgm:cxn modelId="{FEA3D287-DA3C-4131-96FE-F0C94C228A3A}" type="presParOf" srcId="{397DC299-9B5C-4B25-B19D-093CEA336605}" destId="{1080E089-5E75-4ABE-BFC2-A37DB25105ED}" srcOrd="0" destOrd="0" presId="urn:microsoft.com/office/officeart/2008/layout/HexagonCluster"/>
    <dgm:cxn modelId="{AF51453B-5EF7-4D35-8699-2568ECF02F68}" type="presParOf" srcId="{445461B6-9DA6-4F9F-96A2-FA34A721D033}" destId="{052E247E-E44F-4DDC-9DCF-CF7E2674115F}" srcOrd="8" destOrd="0" presId="urn:microsoft.com/office/officeart/2008/layout/HexagonCluster"/>
    <dgm:cxn modelId="{6EB03EC7-19F2-4C1F-A5D3-65355D26A765}" type="presParOf" srcId="{052E247E-E44F-4DDC-9DCF-CF7E2674115F}" destId="{7F13189E-17B2-4ECC-955A-4FA6D244B148}" srcOrd="0" destOrd="0" presId="urn:microsoft.com/office/officeart/2008/layout/HexagonCluster"/>
    <dgm:cxn modelId="{F909DF50-5204-4DCF-8971-1C845AAC148A}" type="presParOf" srcId="{445461B6-9DA6-4F9F-96A2-FA34A721D033}" destId="{9A4A1002-66A3-4D2B-AB50-C3A30B87D3FD}" srcOrd="9" destOrd="0" presId="urn:microsoft.com/office/officeart/2008/layout/HexagonCluster"/>
    <dgm:cxn modelId="{C4C44C63-8EB7-4219-AF3B-3F41E71FB208}" type="presParOf" srcId="{9A4A1002-66A3-4D2B-AB50-C3A30B87D3FD}" destId="{27E4FB6A-2BE6-4679-9853-35696889349E}" srcOrd="0" destOrd="0" presId="urn:microsoft.com/office/officeart/2008/layout/HexagonCluster"/>
    <dgm:cxn modelId="{27A0FE29-8DD7-4994-AB3C-611361FAF226}" type="presParOf" srcId="{445461B6-9DA6-4F9F-96A2-FA34A721D033}" destId="{694A597C-DBC3-4054-9530-D7CE6D78FDFD}" srcOrd="10" destOrd="0" presId="urn:microsoft.com/office/officeart/2008/layout/HexagonCluster"/>
    <dgm:cxn modelId="{9CCE6058-44C6-481F-B8BA-A724ACFEBF7B}" type="presParOf" srcId="{694A597C-DBC3-4054-9530-D7CE6D78FDFD}" destId="{89072A96-B7F0-4242-8563-9C04EDAAE1BF}" srcOrd="0" destOrd="0" presId="urn:microsoft.com/office/officeart/2008/layout/HexagonCluster"/>
    <dgm:cxn modelId="{A6D7B239-F08B-4952-8F04-A02DFA91A780}" type="presParOf" srcId="{445461B6-9DA6-4F9F-96A2-FA34A721D033}" destId="{8AFB9A1B-808B-46A4-AFEC-FB1CF5C00E09}" srcOrd="11" destOrd="0" presId="urn:microsoft.com/office/officeart/2008/layout/HexagonCluster"/>
    <dgm:cxn modelId="{C358C906-2859-468F-8711-BA3DC64A3DD3}" type="presParOf" srcId="{8AFB9A1B-808B-46A4-AFEC-FB1CF5C00E09}" destId="{18447CD8-4681-4FF1-9773-324D9198A955}" srcOrd="0" destOrd="0" presId="urn:microsoft.com/office/officeart/2008/layout/HexagonCluster"/>
    <dgm:cxn modelId="{C93908D1-298A-4281-B52F-711E519E1EF7}" type="presParOf" srcId="{445461B6-9DA6-4F9F-96A2-FA34A721D033}" destId="{F5DF7C70-7CE1-47F9-AD75-A79843FAE21F}" srcOrd="12" destOrd="0" presId="urn:microsoft.com/office/officeart/2008/layout/HexagonCluster"/>
    <dgm:cxn modelId="{09C081D9-5EC8-41C2-B182-F6A18C75F8D2}" type="presParOf" srcId="{F5DF7C70-7CE1-47F9-AD75-A79843FAE21F}" destId="{DCA0B4A6-7B56-4CB9-9244-EE0F42330CE7}" srcOrd="0" destOrd="0" presId="urn:microsoft.com/office/officeart/2008/layout/HexagonCluster"/>
    <dgm:cxn modelId="{15DB6407-14BF-4863-A6A5-E9DEFE8B02D9}" type="presParOf" srcId="{445461B6-9DA6-4F9F-96A2-FA34A721D033}" destId="{AAA54B28-C408-42E6-9CBA-814238838C01}" srcOrd="13" destOrd="0" presId="urn:microsoft.com/office/officeart/2008/layout/HexagonCluster"/>
    <dgm:cxn modelId="{A392D4CC-85E5-46BA-9D98-7751F7BCD39C}" type="presParOf" srcId="{AAA54B28-C408-42E6-9CBA-814238838C01}" destId="{3F8B7FD4-3335-4DEC-A183-8274CC2A5083}" srcOrd="0" destOrd="0" presId="urn:microsoft.com/office/officeart/2008/layout/HexagonCluster"/>
    <dgm:cxn modelId="{802CDB84-BC84-4425-9A5A-C79E96D32D15}" type="presParOf" srcId="{445461B6-9DA6-4F9F-96A2-FA34A721D033}" destId="{DC6BF955-8C3C-4866-ACE1-0D1B59A3B1F1}" srcOrd="14" destOrd="0" presId="urn:microsoft.com/office/officeart/2008/layout/HexagonCluster"/>
    <dgm:cxn modelId="{65F01AEA-6FAA-4113-A1D8-DF3B64FA8D7D}" type="presParOf" srcId="{DC6BF955-8C3C-4866-ACE1-0D1B59A3B1F1}" destId="{CF4A0668-790A-4C48-B22E-BFE3091EDC4D}" srcOrd="0" destOrd="0" presId="urn:microsoft.com/office/officeart/2008/layout/HexagonCluster"/>
    <dgm:cxn modelId="{BC1219C5-B28C-4CFE-A3CC-0E66EB7EDB4B}" type="presParOf" srcId="{445461B6-9DA6-4F9F-96A2-FA34A721D033}" destId="{C0C58634-0766-4135-AE61-2A76B71384FD}" srcOrd="15" destOrd="0" presId="urn:microsoft.com/office/officeart/2008/layout/HexagonCluster"/>
    <dgm:cxn modelId="{2EF3D138-EA44-4D16-8A50-9CBC5CDBFF48}" type="presParOf" srcId="{C0C58634-0766-4135-AE61-2A76B71384FD}" destId="{693BCB45-ECB4-446F-8094-913EDF85D6D4}" srcOrd="0" destOrd="0" presId="urn:microsoft.com/office/officeart/2008/layout/HexagonCluster"/>
    <dgm:cxn modelId="{2815EE70-C067-4443-932E-718E3E1581D9}" type="presParOf" srcId="{445461B6-9DA6-4F9F-96A2-FA34A721D033}" destId="{E605B15B-2AF7-4F68-80D7-E2E6A39A8FF2}" srcOrd="16" destOrd="0" presId="urn:microsoft.com/office/officeart/2008/layout/HexagonCluster"/>
    <dgm:cxn modelId="{AF55798C-DF44-45B2-B344-C9249EEF9F7C}" type="presParOf" srcId="{E605B15B-2AF7-4F68-80D7-E2E6A39A8FF2}" destId="{A01A9F1D-F09B-4541-9873-13DFEDBFC732}" srcOrd="0" destOrd="0" presId="urn:microsoft.com/office/officeart/2008/layout/HexagonCluster"/>
    <dgm:cxn modelId="{5BD95E17-0588-42AE-BE21-BCB0B7775D38}" type="presParOf" srcId="{445461B6-9DA6-4F9F-96A2-FA34A721D033}" destId="{1BE949B1-E5B6-4F04-9789-A83FC9A94DB6}" srcOrd="17" destOrd="0" presId="urn:microsoft.com/office/officeart/2008/layout/HexagonCluster"/>
    <dgm:cxn modelId="{7777C0AE-84FD-4948-AE53-A57B69F29BAD}" type="presParOf" srcId="{1BE949B1-E5B6-4F04-9789-A83FC9A94DB6}" destId="{BDEFAA77-7B9B-4238-8975-FE5193617045}" srcOrd="0" destOrd="0" presId="urn:microsoft.com/office/officeart/2008/layout/HexagonCluster"/>
    <dgm:cxn modelId="{21544AB0-4FA5-4551-99AA-8C9A3E655943}" type="presParOf" srcId="{445461B6-9DA6-4F9F-96A2-FA34A721D033}" destId="{91F036C6-6997-44BD-956E-63EC0D552832}" srcOrd="18" destOrd="0" presId="urn:microsoft.com/office/officeart/2008/layout/HexagonCluster"/>
    <dgm:cxn modelId="{5ABFE02F-725D-4C0B-AB24-2664E274C93A}" type="presParOf" srcId="{91F036C6-6997-44BD-956E-63EC0D552832}" destId="{3128C453-EAD7-4CCF-8E87-D36B29654EE7}" srcOrd="0" destOrd="0" presId="urn:microsoft.com/office/officeart/2008/layout/HexagonCluster"/>
    <dgm:cxn modelId="{471006E7-F027-44B2-B110-8C57740A48D5}" type="presParOf" srcId="{445461B6-9DA6-4F9F-96A2-FA34A721D033}" destId="{211BE91B-74E3-42AE-BF63-7D1B7E149FBF}" srcOrd="19" destOrd="0" presId="urn:microsoft.com/office/officeart/2008/layout/HexagonCluster"/>
    <dgm:cxn modelId="{F8CBDF96-1071-47F5-801B-EBAD97D1CDEA}" type="presParOf" srcId="{211BE91B-74E3-42AE-BF63-7D1B7E149FBF}" destId="{9DC1FF20-5441-436F-8398-B3B0681F11A2}" srcOrd="0" destOrd="0" presId="urn:microsoft.com/office/officeart/2008/layout/HexagonCluster"/>
    <dgm:cxn modelId="{E127455C-2709-4A01-BEB7-C96821FA99B6}" type="presParOf" srcId="{445461B6-9DA6-4F9F-96A2-FA34A721D033}" destId="{68784040-27F3-45DD-BDED-AD4D0BC515EC}" srcOrd="20" destOrd="0" presId="urn:microsoft.com/office/officeart/2008/layout/HexagonCluster"/>
    <dgm:cxn modelId="{C8395818-CE8B-4AA0-A4CA-BC280E6E4CD5}" type="presParOf" srcId="{68784040-27F3-45DD-BDED-AD4D0BC515EC}" destId="{3E0740EF-F5E1-4A3D-AAA4-78623A9A6062}" srcOrd="0" destOrd="0" presId="urn:microsoft.com/office/officeart/2008/layout/HexagonCluster"/>
    <dgm:cxn modelId="{20954027-3B8E-4762-8BC1-2E2EC67F8FCE}" type="presParOf" srcId="{445461B6-9DA6-4F9F-96A2-FA34A721D033}" destId="{6642A68E-307E-4AC3-9D1C-EC79338FFCD1}" srcOrd="21" destOrd="0" presId="urn:microsoft.com/office/officeart/2008/layout/HexagonCluster"/>
    <dgm:cxn modelId="{7A4C60F2-88AD-43D6-ADF1-26492F7053F9}" type="presParOf" srcId="{6642A68E-307E-4AC3-9D1C-EC79338FFCD1}" destId="{C76BFC6F-653E-446B-A3E6-294C9C12E08D}" srcOrd="0" destOrd="0" presId="urn:microsoft.com/office/officeart/2008/layout/HexagonCluster"/>
    <dgm:cxn modelId="{DB65BE31-47CD-4FAC-99C0-D16347E3A6BA}" type="presParOf" srcId="{445461B6-9DA6-4F9F-96A2-FA34A721D033}" destId="{B56456BD-7745-4713-B39E-132C54387EEF}" srcOrd="22" destOrd="0" presId="urn:microsoft.com/office/officeart/2008/layout/HexagonCluster"/>
    <dgm:cxn modelId="{C84E6B82-AE59-4AAC-8416-5C03CDFD65BE}" type="presParOf" srcId="{B56456BD-7745-4713-B39E-132C54387EEF}" destId="{78E254CF-ADFF-4FAC-9ED0-E4E5DF4F2A4B}" srcOrd="0" destOrd="0" presId="urn:microsoft.com/office/officeart/2008/layout/HexagonCluster"/>
    <dgm:cxn modelId="{A25D5A08-C7B8-4DE7-AA1D-2B9FFA42D676}" type="presParOf" srcId="{445461B6-9DA6-4F9F-96A2-FA34A721D033}" destId="{3A8155C8-A6B1-4853-8775-5EA146633824}" srcOrd="23" destOrd="0" presId="urn:microsoft.com/office/officeart/2008/layout/HexagonCluster"/>
    <dgm:cxn modelId="{B8D4BA77-80CE-4B48-8EF6-30C4AA0C932A}" type="presParOf" srcId="{3A8155C8-A6B1-4853-8775-5EA146633824}" destId="{EF567A95-5951-4D9D-A0A3-B8AAB84BEDC0}" srcOrd="0" destOrd="0" presId="urn:microsoft.com/office/officeart/2008/layout/HexagonCluster"/>
    <dgm:cxn modelId="{57E38065-261D-493A-8087-E4EAF7AC1F74}" type="presParOf" srcId="{445461B6-9DA6-4F9F-96A2-FA34A721D033}" destId="{20D1AB34-9848-4562-9DE1-8D0207F18082}" srcOrd="24" destOrd="0" presId="urn:microsoft.com/office/officeart/2008/layout/HexagonCluster"/>
    <dgm:cxn modelId="{0FF96742-3C6A-4520-A2CF-EBDB06AAFA1B}" type="presParOf" srcId="{20D1AB34-9848-4562-9DE1-8D0207F18082}" destId="{67DE6D92-673E-435E-BB23-552FF0C49E30}" srcOrd="0" destOrd="0" presId="urn:microsoft.com/office/officeart/2008/layout/HexagonCluster"/>
    <dgm:cxn modelId="{E80B5FC5-6BCF-4EDC-8273-2113E9344A91}" type="presParOf" srcId="{445461B6-9DA6-4F9F-96A2-FA34A721D033}" destId="{238C710E-7EFA-4351-9A79-9EE61A0FC443}" srcOrd="25" destOrd="0" presId="urn:microsoft.com/office/officeart/2008/layout/HexagonCluster"/>
    <dgm:cxn modelId="{1BB9BAE4-7441-4A4D-A1EF-52CED2586A77}" type="presParOf" srcId="{238C710E-7EFA-4351-9A79-9EE61A0FC443}" destId="{C9232111-711C-4D01-8BEB-5088069A6319}" srcOrd="0" destOrd="0" presId="urn:microsoft.com/office/officeart/2008/layout/HexagonCluster"/>
    <dgm:cxn modelId="{CA2E4F5A-D748-4FB4-BCB0-6024A60B169C}" type="presParOf" srcId="{445461B6-9DA6-4F9F-96A2-FA34A721D033}" destId="{0C9FE43D-9F2E-47D6-8AEB-74DAF47E538D}" srcOrd="26" destOrd="0" presId="urn:microsoft.com/office/officeart/2008/layout/HexagonCluster"/>
    <dgm:cxn modelId="{5CAF0D50-0CD8-4CF1-B755-0FD4750F4C4B}" type="presParOf" srcId="{0C9FE43D-9F2E-47D6-8AEB-74DAF47E538D}" destId="{B1B67CC8-B566-4433-B21E-66E6CD0EAB3B}" srcOrd="0" destOrd="0" presId="urn:microsoft.com/office/officeart/2008/layout/HexagonCluster"/>
    <dgm:cxn modelId="{28773DDF-E5E1-4E9C-BC43-CB8ED4D204DA}" type="presParOf" srcId="{445461B6-9DA6-4F9F-96A2-FA34A721D033}" destId="{EFF57CE8-1B32-47BC-A02E-6CD6D92F1E4F}" srcOrd="27" destOrd="0" presId="urn:microsoft.com/office/officeart/2008/layout/HexagonCluster"/>
    <dgm:cxn modelId="{8B8DF3B0-E122-449B-A96A-CF8B9FD6FA89}" type="presParOf" srcId="{EFF57CE8-1B32-47BC-A02E-6CD6D92F1E4F}" destId="{9E5ACA2C-9DF5-43FB-ADAA-E5E25EED49FA}" srcOrd="0" destOrd="0" presId="urn:microsoft.com/office/officeart/2008/layout/HexagonCluster"/>
    <dgm:cxn modelId="{C9E5415B-9B55-49C4-9D82-6B8190304524}" type="presParOf" srcId="{445461B6-9DA6-4F9F-96A2-FA34A721D033}" destId="{830F6F80-5EE3-4917-AA44-AF991B44FD75}" srcOrd="28" destOrd="0" presId="urn:microsoft.com/office/officeart/2008/layout/HexagonCluster"/>
    <dgm:cxn modelId="{BEC2A66C-5EFE-4288-8E1C-25E0475D42C4}" type="presParOf" srcId="{830F6F80-5EE3-4917-AA44-AF991B44FD75}" destId="{E318EC7E-27CF-478E-A16F-004092EB3B8B}" srcOrd="0" destOrd="0" presId="urn:microsoft.com/office/officeart/2008/layout/HexagonCluster"/>
    <dgm:cxn modelId="{EA89F632-6EAD-4615-A654-988853C06F07}" type="presParOf" srcId="{445461B6-9DA6-4F9F-96A2-FA34A721D033}" destId="{4C65FE1B-E1A7-4923-8B5C-6DD4AF693263}" srcOrd="29" destOrd="0" presId="urn:microsoft.com/office/officeart/2008/layout/HexagonCluster"/>
    <dgm:cxn modelId="{7C923B69-4722-4EEF-94B7-E0F12E1A81D1}" type="presParOf" srcId="{4C65FE1B-E1A7-4923-8B5C-6DD4AF693263}" destId="{9D2C2E3E-D7B4-4A71-BB91-627359DAAE9C}" srcOrd="0" destOrd="0" presId="urn:microsoft.com/office/officeart/2008/layout/HexagonCluster"/>
    <dgm:cxn modelId="{677ACBE7-9FD7-4F05-A394-4BFB40F933BB}" type="presParOf" srcId="{445461B6-9DA6-4F9F-96A2-FA34A721D033}" destId="{D4D0C363-2DA1-4B5E-BAB9-313206282169}" srcOrd="30" destOrd="0" presId="urn:microsoft.com/office/officeart/2008/layout/HexagonCluster"/>
    <dgm:cxn modelId="{B71EE47E-489E-47EA-92B5-7FDF9C6CA805}" type="presParOf" srcId="{D4D0C363-2DA1-4B5E-BAB9-313206282169}" destId="{320D4EE4-C86C-4703-B3A4-59E0FA2EB443}" srcOrd="0" destOrd="0" presId="urn:microsoft.com/office/officeart/2008/layout/HexagonCluster"/>
    <dgm:cxn modelId="{364074F4-337D-4A6D-8507-6FE900343CD8}" type="presParOf" srcId="{445461B6-9DA6-4F9F-96A2-FA34A721D033}" destId="{A6989C96-FE31-4EFE-994B-917B8B1354BC}" srcOrd="31" destOrd="0" presId="urn:microsoft.com/office/officeart/2008/layout/HexagonCluster"/>
    <dgm:cxn modelId="{CECD1E8F-6855-42F2-98E2-6C2D89C21105}" type="presParOf" srcId="{A6989C96-FE31-4EFE-994B-917B8B1354BC}" destId="{F19A74FC-7C8A-4F36-889D-D6055505C4A7}" srcOrd="0" destOrd="0" presId="urn:microsoft.com/office/officeart/2008/layout/HexagonCluster"/>
    <dgm:cxn modelId="{DD0AE409-36BC-447C-9C60-E34D46E4EB8F}" type="presParOf" srcId="{445461B6-9DA6-4F9F-96A2-FA34A721D033}" destId="{05804FAC-E9C4-4657-8B23-DDB4EDD4C63E}" srcOrd="32" destOrd="0" presId="urn:microsoft.com/office/officeart/2008/layout/HexagonCluster"/>
    <dgm:cxn modelId="{5F251E79-650C-44B1-BE77-36D303D18A53}" type="presParOf" srcId="{05804FAC-E9C4-4657-8B23-DDB4EDD4C63E}" destId="{2CEA87CF-C0BC-4E51-B1FB-411C31A4A8FC}" srcOrd="0" destOrd="0" presId="urn:microsoft.com/office/officeart/2008/layout/HexagonCluster"/>
    <dgm:cxn modelId="{D9122B84-89AE-42B4-B281-1191D4EE8374}" type="presParOf" srcId="{445461B6-9DA6-4F9F-96A2-FA34A721D033}" destId="{B7E5562D-DB0D-422F-ABD0-D46759F79DF3}" srcOrd="33" destOrd="0" presId="urn:microsoft.com/office/officeart/2008/layout/HexagonCluster"/>
    <dgm:cxn modelId="{926302BA-7974-4ACA-9BF1-0E7C48A999CD}" type="presParOf" srcId="{B7E5562D-DB0D-422F-ABD0-D46759F79DF3}" destId="{D8902C65-13E0-4515-9046-9623EC3333C5}" srcOrd="0" destOrd="0" presId="urn:microsoft.com/office/officeart/2008/layout/HexagonCluster"/>
    <dgm:cxn modelId="{30F70A75-48E9-47F0-8928-CFEBF9361FA2}" type="presParOf" srcId="{445461B6-9DA6-4F9F-96A2-FA34A721D033}" destId="{15D07961-BECD-474D-A9C8-AB7B38E82901}" srcOrd="34" destOrd="0" presId="urn:microsoft.com/office/officeart/2008/layout/HexagonCluster"/>
    <dgm:cxn modelId="{8F315C5F-8D0B-4AFE-87C4-CAF8A27C69FE}" type="presParOf" srcId="{15D07961-BECD-474D-A9C8-AB7B38E82901}" destId="{4F9050C7-B78E-46BE-9EA1-E329E4E2D8D9}" srcOrd="0" destOrd="0" presId="urn:microsoft.com/office/officeart/2008/layout/HexagonCluster"/>
    <dgm:cxn modelId="{6CE8130A-CA97-4E99-9E7A-D0FEADD685FC}" type="presParOf" srcId="{445461B6-9DA6-4F9F-96A2-FA34A721D033}" destId="{7DC7EDD7-C21C-4008-A362-A1EE0E39B67F}" srcOrd="35" destOrd="0" presId="urn:microsoft.com/office/officeart/2008/layout/HexagonCluster"/>
    <dgm:cxn modelId="{091080F8-B604-4E48-8D9D-3A32E4AC92E6}" type="presParOf" srcId="{7DC7EDD7-C21C-4008-A362-A1EE0E39B67F}" destId="{2F984D64-17A0-4B14-85C3-49F613A8C21B}" srcOrd="0" destOrd="0" presId="urn:microsoft.com/office/officeart/2008/layout/HexagonCluster"/>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00829D4C-38BB-4779-99FA-D7DF4A622932}" type="doc">
      <dgm:prSet loTypeId="urn:microsoft.com/office/officeart/2005/8/layout/hProcess10" loCatId="process" qsTypeId="urn:microsoft.com/office/officeart/2005/8/quickstyle/simple1" qsCatId="simple" csTypeId="urn:microsoft.com/office/officeart/2005/8/colors/accent1_2" csCatId="accent1" phldr="1"/>
      <dgm:spPr/>
      <dgm:t>
        <a:bodyPr/>
        <a:lstStyle/>
        <a:p>
          <a:endParaRPr lang="en-US"/>
        </a:p>
      </dgm:t>
    </dgm:pt>
    <dgm:pt modelId="{C5676A41-4750-4834-BFD5-43461215AF27}">
      <dgm:prSet/>
      <dgm:spPr/>
      <dgm:t>
        <a:bodyPr/>
        <a:lstStyle/>
        <a:p>
          <a:pPr rtl="0"/>
          <a:r>
            <a:rPr lang="en-US"/>
            <a:t>Inform local authorities &amp; custom provider</a:t>
          </a:r>
          <a:endParaRPr lang="en-US" dirty="0"/>
        </a:p>
      </dgm:t>
    </dgm:pt>
    <dgm:pt modelId="{F24F3025-D149-465F-BD19-D27FE510318E}" type="parTrans" cxnId="{388A7DB5-C578-445D-8774-E743D2E61B54}">
      <dgm:prSet/>
      <dgm:spPr/>
      <dgm:t>
        <a:bodyPr/>
        <a:lstStyle/>
        <a:p>
          <a:endParaRPr lang="en-US"/>
        </a:p>
      </dgm:t>
    </dgm:pt>
    <dgm:pt modelId="{0992875D-D380-4D4E-A841-0818C02C26F8}" type="sibTrans" cxnId="{388A7DB5-C578-445D-8774-E743D2E61B54}">
      <dgm:prSet/>
      <dgm:spPr/>
      <dgm:t>
        <a:bodyPr/>
        <a:lstStyle/>
        <a:p>
          <a:endParaRPr lang="en-US"/>
        </a:p>
      </dgm:t>
    </dgm:pt>
    <dgm:pt modelId="{D9166656-366A-4E97-89A2-54D535B07425}">
      <dgm:prSet/>
      <dgm:spPr/>
      <dgm:t>
        <a:bodyPr/>
        <a:lstStyle/>
        <a:p>
          <a:pPr rtl="0"/>
          <a:r>
            <a:rPr lang="en-US"/>
            <a:t>Call On Call International</a:t>
          </a:r>
          <a:endParaRPr lang="en-US" dirty="0"/>
        </a:p>
      </dgm:t>
    </dgm:pt>
    <dgm:pt modelId="{1B8093CC-E7B2-4777-B7DC-23CC70EAC3C3}" type="parTrans" cxnId="{7AF75995-FD36-4546-BAF7-D77678933CB9}">
      <dgm:prSet/>
      <dgm:spPr/>
      <dgm:t>
        <a:bodyPr/>
        <a:lstStyle/>
        <a:p>
          <a:endParaRPr lang="en-US"/>
        </a:p>
      </dgm:t>
    </dgm:pt>
    <dgm:pt modelId="{870335F4-B23E-417B-9D8B-B3571BA4B8FE}" type="sibTrans" cxnId="{7AF75995-FD36-4546-BAF7-D77678933CB9}">
      <dgm:prSet/>
      <dgm:spPr/>
      <dgm:t>
        <a:bodyPr/>
        <a:lstStyle/>
        <a:p>
          <a:endParaRPr lang="en-US"/>
        </a:p>
      </dgm:t>
    </dgm:pt>
    <dgm:pt modelId="{86A1619E-D2BB-4C27-A21D-3E1D28914FA7}">
      <dgm:prSet/>
      <dgm:spPr/>
      <dgm:t>
        <a:bodyPr/>
        <a:lstStyle/>
        <a:p>
          <a:pPr rtl="0"/>
          <a:r>
            <a:rPr lang="en-US"/>
            <a:t>Study Abroad Emergency line</a:t>
          </a:r>
          <a:endParaRPr lang="en-US" dirty="0"/>
        </a:p>
      </dgm:t>
    </dgm:pt>
    <dgm:pt modelId="{7E22D499-4BF5-4ECF-90C1-BC33622769CE}" type="parTrans" cxnId="{FCEE5D40-6D65-43FA-A623-A487F415F85A}">
      <dgm:prSet/>
      <dgm:spPr/>
      <dgm:t>
        <a:bodyPr/>
        <a:lstStyle/>
        <a:p>
          <a:endParaRPr lang="en-US"/>
        </a:p>
      </dgm:t>
    </dgm:pt>
    <dgm:pt modelId="{9F68A3BE-4CF7-4563-BB57-67267B40E4D3}" type="sibTrans" cxnId="{FCEE5D40-6D65-43FA-A623-A487F415F85A}">
      <dgm:prSet/>
      <dgm:spPr/>
      <dgm:t>
        <a:bodyPr/>
        <a:lstStyle/>
        <a:p>
          <a:endParaRPr lang="en-US"/>
        </a:p>
      </dgm:t>
    </dgm:pt>
    <dgm:pt modelId="{C681BFBE-C84F-41C4-949A-A55B385F2D81}">
      <dgm:prSet/>
      <dgm:spPr/>
      <dgm:t>
        <a:bodyPr/>
        <a:lstStyle/>
        <a:p>
          <a:pPr rtl="0"/>
          <a:r>
            <a:rPr lang="en-US"/>
            <a:t>+1-225-578-2421</a:t>
          </a:r>
          <a:endParaRPr lang="en-US" dirty="0"/>
        </a:p>
      </dgm:t>
    </dgm:pt>
    <dgm:pt modelId="{3EA1511C-46D7-427A-91E9-261B107323ED}" type="parTrans" cxnId="{230DAFDF-B375-4A9A-9197-0BFFA6128A20}">
      <dgm:prSet/>
      <dgm:spPr/>
      <dgm:t>
        <a:bodyPr/>
        <a:lstStyle/>
        <a:p>
          <a:endParaRPr lang="en-US"/>
        </a:p>
      </dgm:t>
    </dgm:pt>
    <dgm:pt modelId="{57474ED5-2087-4A2B-84DF-E83AA9A2DC58}" type="sibTrans" cxnId="{230DAFDF-B375-4A9A-9197-0BFFA6128A20}">
      <dgm:prSet/>
      <dgm:spPr/>
      <dgm:t>
        <a:bodyPr/>
        <a:lstStyle/>
        <a:p>
          <a:endParaRPr lang="en-US"/>
        </a:p>
      </dgm:t>
    </dgm:pt>
    <dgm:pt modelId="{F04489CB-954D-4D2F-BDCB-109BBF4BBF54}">
      <dgm:prSet/>
      <dgm:spPr/>
      <dgm:t>
        <a:bodyPr/>
        <a:lstStyle/>
        <a:p>
          <a:pPr rtl="0"/>
          <a:r>
            <a:rPr lang="en-US"/>
            <a:t>+1-603-328-6396</a:t>
          </a:r>
          <a:endParaRPr lang="en-US" dirty="0"/>
        </a:p>
      </dgm:t>
    </dgm:pt>
    <dgm:pt modelId="{F045CB95-9E18-45D6-B63F-DEB23822C15C}" type="parTrans" cxnId="{4DBCBB5D-3508-4247-90E3-6F9A07271A78}">
      <dgm:prSet/>
      <dgm:spPr/>
      <dgm:t>
        <a:bodyPr/>
        <a:lstStyle/>
        <a:p>
          <a:endParaRPr lang="en-US"/>
        </a:p>
      </dgm:t>
    </dgm:pt>
    <dgm:pt modelId="{A239BBEB-D5AE-4E17-B00A-96B11CB711F3}" type="sibTrans" cxnId="{4DBCBB5D-3508-4247-90E3-6F9A07271A78}">
      <dgm:prSet/>
      <dgm:spPr/>
      <dgm:t>
        <a:bodyPr/>
        <a:lstStyle/>
        <a:p>
          <a:endParaRPr lang="en-US"/>
        </a:p>
      </dgm:t>
    </dgm:pt>
    <dgm:pt modelId="{6D0229A8-910C-4500-AB5E-0CA258F847D2}" type="pres">
      <dgm:prSet presAssocID="{00829D4C-38BB-4779-99FA-D7DF4A622932}" presName="Name0" presStyleCnt="0">
        <dgm:presLayoutVars>
          <dgm:dir/>
          <dgm:resizeHandles val="exact"/>
        </dgm:presLayoutVars>
      </dgm:prSet>
      <dgm:spPr/>
    </dgm:pt>
    <dgm:pt modelId="{602E8A69-0040-4403-95F2-3834E546F8FC}" type="pres">
      <dgm:prSet presAssocID="{C5676A41-4750-4834-BFD5-43461215AF27}" presName="composite" presStyleCnt="0"/>
      <dgm:spPr/>
    </dgm:pt>
    <dgm:pt modelId="{6CD0D4E8-5B24-4FC6-A928-9A53A60B5AFC}" type="pres">
      <dgm:prSet presAssocID="{C5676A41-4750-4834-BFD5-43461215AF27}" presName="imagSh" presStyleLbl="bgImgPlace1" presStyleIdx="0" presStyleCnt="3"/>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a:stretch>
        </a:blipFill>
      </dgm:spPr>
    </dgm:pt>
    <dgm:pt modelId="{E5084848-FC00-43AB-A9A6-021F38BC7553}" type="pres">
      <dgm:prSet presAssocID="{C5676A41-4750-4834-BFD5-43461215AF27}" presName="txNode" presStyleLbl="node1" presStyleIdx="0" presStyleCnt="3">
        <dgm:presLayoutVars>
          <dgm:bulletEnabled val="1"/>
        </dgm:presLayoutVars>
      </dgm:prSet>
      <dgm:spPr/>
    </dgm:pt>
    <dgm:pt modelId="{78467420-AAEE-42A0-BF5F-72524B8CC7F9}" type="pres">
      <dgm:prSet presAssocID="{0992875D-D380-4D4E-A841-0818C02C26F8}" presName="sibTrans" presStyleLbl="sibTrans2D1" presStyleIdx="0" presStyleCnt="2"/>
      <dgm:spPr/>
    </dgm:pt>
    <dgm:pt modelId="{5B05171D-CD64-4CB5-8CEB-C42D770CC56A}" type="pres">
      <dgm:prSet presAssocID="{0992875D-D380-4D4E-A841-0818C02C26F8}" presName="connTx" presStyleLbl="sibTrans2D1" presStyleIdx="0" presStyleCnt="2"/>
      <dgm:spPr/>
    </dgm:pt>
    <dgm:pt modelId="{8EE1DE26-403D-4347-9D89-EA309C3C7382}" type="pres">
      <dgm:prSet presAssocID="{D9166656-366A-4E97-89A2-54D535B07425}" presName="composite" presStyleCnt="0"/>
      <dgm:spPr/>
    </dgm:pt>
    <dgm:pt modelId="{6EC5DCD9-F1E3-4821-BAE4-81C07AD489DF}" type="pres">
      <dgm:prSet presAssocID="{D9166656-366A-4E97-89A2-54D535B07425}" presName="imagSh" presStyleLbl="bgImgPlace1" presStyleIdx="1" presStyleCnt="3"/>
      <dgm:spPr>
        <a:blipFill>
          <a:blip xmlns:r="http://schemas.openxmlformats.org/officeDocument/2006/relationships" r:embed="rId2">
            <a:extLst>
              <a:ext uri="{28A0092B-C50C-407E-A947-70E740481C1C}">
                <a14:useLocalDpi xmlns:a14="http://schemas.microsoft.com/office/drawing/2010/main" val="0"/>
              </a:ext>
            </a:extLst>
          </a:blip>
          <a:srcRect/>
          <a:stretch>
            <a:fillRect/>
          </a:stretch>
        </a:blipFill>
      </dgm:spPr>
    </dgm:pt>
    <dgm:pt modelId="{F9D5CB6A-1F1B-453E-843F-C221E2A998F0}" type="pres">
      <dgm:prSet presAssocID="{D9166656-366A-4E97-89A2-54D535B07425}" presName="txNode" presStyleLbl="node1" presStyleIdx="1" presStyleCnt="3">
        <dgm:presLayoutVars>
          <dgm:bulletEnabled val="1"/>
        </dgm:presLayoutVars>
      </dgm:prSet>
      <dgm:spPr/>
    </dgm:pt>
    <dgm:pt modelId="{B97E1C13-5876-4806-8FD9-9AB7C5B13987}" type="pres">
      <dgm:prSet presAssocID="{870335F4-B23E-417B-9D8B-B3571BA4B8FE}" presName="sibTrans" presStyleLbl="sibTrans2D1" presStyleIdx="1" presStyleCnt="2"/>
      <dgm:spPr/>
    </dgm:pt>
    <dgm:pt modelId="{6B41D179-A9DF-4C7D-AF59-85CD34F72227}" type="pres">
      <dgm:prSet presAssocID="{870335F4-B23E-417B-9D8B-B3571BA4B8FE}" presName="connTx" presStyleLbl="sibTrans2D1" presStyleIdx="1" presStyleCnt="2"/>
      <dgm:spPr/>
    </dgm:pt>
    <dgm:pt modelId="{5D562CC3-B410-44ED-B1C1-93C75CEE9FAD}" type="pres">
      <dgm:prSet presAssocID="{86A1619E-D2BB-4C27-A21D-3E1D28914FA7}" presName="composite" presStyleCnt="0"/>
      <dgm:spPr/>
    </dgm:pt>
    <dgm:pt modelId="{667A0A9B-463C-400F-9111-455FEC6D1619}" type="pres">
      <dgm:prSet presAssocID="{86A1619E-D2BB-4C27-A21D-3E1D28914FA7}" presName="imagSh" presStyleLbl="bgImgPlace1" presStyleIdx="2" presStyleCnt="3"/>
      <dgm:spPr>
        <a:blipFill dpi="0" rotWithShape="1">
          <a:blip xmlns:r="http://schemas.openxmlformats.org/officeDocument/2006/relationships" r:embed="rId3" cstate="print">
            <a:extLst>
              <a:ext uri="{28A0092B-C50C-407E-A947-70E740481C1C}">
                <a14:useLocalDpi xmlns:a14="http://schemas.microsoft.com/office/drawing/2010/main" val="0"/>
              </a:ext>
            </a:extLst>
          </a:blip>
          <a:srcRect/>
          <a:stretch>
            <a:fillRect l="-1684" t="20135" r="-4470" b="41404"/>
          </a:stretch>
        </a:blipFill>
      </dgm:spPr>
    </dgm:pt>
    <dgm:pt modelId="{6AE456D8-2B3A-4B58-B783-1D3BE3A364E4}" type="pres">
      <dgm:prSet presAssocID="{86A1619E-D2BB-4C27-A21D-3E1D28914FA7}" presName="txNode" presStyleLbl="node1" presStyleIdx="2" presStyleCnt="3">
        <dgm:presLayoutVars>
          <dgm:bulletEnabled val="1"/>
        </dgm:presLayoutVars>
      </dgm:prSet>
      <dgm:spPr/>
    </dgm:pt>
  </dgm:ptLst>
  <dgm:cxnLst>
    <dgm:cxn modelId="{C6C25702-4C8D-4DB4-BC2C-2292F68006BC}" type="presOf" srcId="{0992875D-D380-4D4E-A841-0818C02C26F8}" destId="{78467420-AAEE-42A0-BF5F-72524B8CC7F9}" srcOrd="0" destOrd="0" presId="urn:microsoft.com/office/officeart/2005/8/layout/hProcess10"/>
    <dgm:cxn modelId="{13056803-DF4C-4987-AC84-8121CF94D693}" type="presOf" srcId="{0992875D-D380-4D4E-A841-0818C02C26F8}" destId="{5B05171D-CD64-4CB5-8CEB-C42D770CC56A}" srcOrd="1" destOrd="0" presId="urn:microsoft.com/office/officeart/2005/8/layout/hProcess10"/>
    <dgm:cxn modelId="{639BA116-EF8E-4A28-BF89-7183EAF69211}" type="presOf" srcId="{F04489CB-954D-4D2F-BDCB-109BBF4BBF54}" destId="{F9D5CB6A-1F1B-453E-843F-C221E2A998F0}" srcOrd="0" destOrd="1" presId="urn:microsoft.com/office/officeart/2005/8/layout/hProcess10"/>
    <dgm:cxn modelId="{FCEE5D40-6D65-43FA-A623-A487F415F85A}" srcId="{00829D4C-38BB-4779-99FA-D7DF4A622932}" destId="{86A1619E-D2BB-4C27-A21D-3E1D28914FA7}" srcOrd="2" destOrd="0" parTransId="{7E22D499-4BF5-4ECF-90C1-BC33622769CE}" sibTransId="{9F68A3BE-4CF7-4563-BB57-67267B40E4D3}"/>
    <dgm:cxn modelId="{4DBCBB5D-3508-4247-90E3-6F9A07271A78}" srcId="{D9166656-366A-4E97-89A2-54D535B07425}" destId="{F04489CB-954D-4D2F-BDCB-109BBF4BBF54}" srcOrd="0" destOrd="0" parTransId="{F045CB95-9E18-45D6-B63F-DEB23822C15C}" sibTransId="{A239BBEB-D5AE-4E17-B00A-96B11CB711F3}"/>
    <dgm:cxn modelId="{7C84DD6C-FC82-46FF-B199-48431D6B302D}" type="presOf" srcId="{870335F4-B23E-417B-9D8B-B3571BA4B8FE}" destId="{6B41D179-A9DF-4C7D-AF59-85CD34F72227}" srcOrd="1" destOrd="0" presId="urn:microsoft.com/office/officeart/2005/8/layout/hProcess10"/>
    <dgm:cxn modelId="{315CB84F-1EF8-41AF-8426-757C791497D8}" type="presOf" srcId="{870335F4-B23E-417B-9D8B-B3571BA4B8FE}" destId="{B97E1C13-5876-4806-8FD9-9AB7C5B13987}" srcOrd="0" destOrd="0" presId="urn:microsoft.com/office/officeart/2005/8/layout/hProcess10"/>
    <dgm:cxn modelId="{7AF75995-FD36-4546-BAF7-D77678933CB9}" srcId="{00829D4C-38BB-4779-99FA-D7DF4A622932}" destId="{D9166656-366A-4E97-89A2-54D535B07425}" srcOrd="1" destOrd="0" parTransId="{1B8093CC-E7B2-4777-B7DC-23CC70EAC3C3}" sibTransId="{870335F4-B23E-417B-9D8B-B3571BA4B8FE}"/>
    <dgm:cxn modelId="{089D899D-0D72-40BB-8231-25E9328D8814}" type="presOf" srcId="{C681BFBE-C84F-41C4-949A-A55B385F2D81}" destId="{6AE456D8-2B3A-4B58-B783-1D3BE3A364E4}" srcOrd="0" destOrd="1" presId="urn:microsoft.com/office/officeart/2005/8/layout/hProcess10"/>
    <dgm:cxn modelId="{388A7DB5-C578-445D-8774-E743D2E61B54}" srcId="{00829D4C-38BB-4779-99FA-D7DF4A622932}" destId="{C5676A41-4750-4834-BFD5-43461215AF27}" srcOrd="0" destOrd="0" parTransId="{F24F3025-D149-465F-BD19-D27FE510318E}" sibTransId="{0992875D-D380-4D4E-A841-0818C02C26F8}"/>
    <dgm:cxn modelId="{3452E1C2-4DFD-4F91-828F-7048FFF8A53B}" type="presOf" srcId="{C5676A41-4750-4834-BFD5-43461215AF27}" destId="{E5084848-FC00-43AB-A9A6-021F38BC7553}" srcOrd="0" destOrd="0" presId="urn:microsoft.com/office/officeart/2005/8/layout/hProcess10"/>
    <dgm:cxn modelId="{AFEA3EC9-D28F-4E42-B04E-6239757E75E1}" type="presOf" srcId="{86A1619E-D2BB-4C27-A21D-3E1D28914FA7}" destId="{6AE456D8-2B3A-4B58-B783-1D3BE3A364E4}" srcOrd="0" destOrd="0" presId="urn:microsoft.com/office/officeart/2005/8/layout/hProcess10"/>
    <dgm:cxn modelId="{349944DF-B560-49F9-B363-AECABD309BAF}" type="presOf" srcId="{00829D4C-38BB-4779-99FA-D7DF4A622932}" destId="{6D0229A8-910C-4500-AB5E-0CA258F847D2}" srcOrd="0" destOrd="0" presId="urn:microsoft.com/office/officeart/2005/8/layout/hProcess10"/>
    <dgm:cxn modelId="{230DAFDF-B375-4A9A-9197-0BFFA6128A20}" srcId="{86A1619E-D2BB-4C27-A21D-3E1D28914FA7}" destId="{C681BFBE-C84F-41C4-949A-A55B385F2D81}" srcOrd="0" destOrd="0" parTransId="{3EA1511C-46D7-427A-91E9-261B107323ED}" sibTransId="{57474ED5-2087-4A2B-84DF-E83AA9A2DC58}"/>
    <dgm:cxn modelId="{120EA8F1-C533-426D-88E1-993CD873C5E4}" type="presOf" srcId="{D9166656-366A-4E97-89A2-54D535B07425}" destId="{F9D5CB6A-1F1B-453E-843F-C221E2A998F0}" srcOrd="0" destOrd="0" presId="urn:microsoft.com/office/officeart/2005/8/layout/hProcess10"/>
    <dgm:cxn modelId="{77CAB1E2-8ED1-42B4-A2FE-BCFF39459756}" type="presParOf" srcId="{6D0229A8-910C-4500-AB5E-0CA258F847D2}" destId="{602E8A69-0040-4403-95F2-3834E546F8FC}" srcOrd="0" destOrd="0" presId="urn:microsoft.com/office/officeart/2005/8/layout/hProcess10"/>
    <dgm:cxn modelId="{34A0B20A-6564-439E-BF98-B97AE37A34D8}" type="presParOf" srcId="{602E8A69-0040-4403-95F2-3834E546F8FC}" destId="{6CD0D4E8-5B24-4FC6-A928-9A53A60B5AFC}" srcOrd="0" destOrd="0" presId="urn:microsoft.com/office/officeart/2005/8/layout/hProcess10"/>
    <dgm:cxn modelId="{21666840-BBFE-4D35-BF1A-3ABAB6FEEC34}" type="presParOf" srcId="{602E8A69-0040-4403-95F2-3834E546F8FC}" destId="{E5084848-FC00-43AB-A9A6-021F38BC7553}" srcOrd="1" destOrd="0" presId="urn:microsoft.com/office/officeart/2005/8/layout/hProcess10"/>
    <dgm:cxn modelId="{75CC0D49-383F-4F9F-8F68-38BD1BA53F23}" type="presParOf" srcId="{6D0229A8-910C-4500-AB5E-0CA258F847D2}" destId="{78467420-AAEE-42A0-BF5F-72524B8CC7F9}" srcOrd="1" destOrd="0" presId="urn:microsoft.com/office/officeart/2005/8/layout/hProcess10"/>
    <dgm:cxn modelId="{73FD5428-AB01-49A8-9D45-0DF0625B6EFC}" type="presParOf" srcId="{78467420-AAEE-42A0-BF5F-72524B8CC7F9}" destId="{5B05171D-CD64-4CB5-8CEB-C42D770CC56A}" srcOrd="0" destOrd="0" presId="urn:microsoft.com/office/officeart/2005/8/layout/hProcess10"/>
    <dgm:cxn modelId="{D31C2F94-E9E1-4D01-AC1A-25F8E810617B}" type="presParOf" srcId="{6D0229A8-910C-4500-AB5E-0CA258F847D2}" destId="{8EE1DE26-403D-4347-9D89-EA309C3C7382}" srcOrd="2" destOrd="0" presId="urn:microsoft.com/office/officeart/2005/8/layout/hProcess10"/>
    <dgm:cxn modelId="{C7653104-5CA0-4BC1-8527-6F8E1DDE57BF}" type="presParOf" srcId="{8EE1DE26-403D-4347-9D89-EA309C3C7382}" destId="{6EC5DCD9-F1E3-4821-BAE4-81C07AD489DF}" srcOrd="0" destOrd="0" presId="urn:microsoft.com/office/officeart/2005/8/layout/hProcess10"/>
    <dgm:cxn modelId="{80961A61-D064-41B1-B694-0D7ADDF009E4}" type="presParOf" srcId="{8EE1DE26-403D-4347-9D89-EA309C3C7382}" destId="{F9D5CB6A-1F1B-453E-843F-C221E2A998F0}" srcOrd="1" destOrd="0" presId="urn:microsoft.com/office/officeart/2005/8/layout/hProcess10"/>
    <dgm:cxn modelId="{F4C77D90-6D4F-475C-B520-FE403BC29EF3}" type="presParOf" srcId="{6D0229A8-910C-4500-AB5E-0CA258F847D2}" destId="{B97E1C13-5876-4806-8FD9-9AB7C5B13987}" srcOrd="3" destOrd="0" presId="urn:microsoft.com/office/officeart/2005/8/layout/hProcess10"/>
    <dgm:cxn modelId="{1D6954B5-E420-40F7-8CC4-5933E0F864F1}" type="presParOf" srcId="{B97E1C13-5876-4806-8FD9-9AB7C5B13987}" destId="{6B41D179-A9DF-4C7D-AF59-85CD34F72227}" srcOrd="0" destOrd="0" presId="urn:microsoft.com/office/officeart/2005/8/layout/hProcess10"/>
    <dgm:cxn modelId="{505F677C-4F4F-4643-B946-4EB50D34E74B}" type="presParOf" srcId="{6D0229A8-910C-4500-AB5E-0CA258F847D2}" destId="{5D562CC3-B410-44ED-B1C1-93C75CEE9FAD}" srcOrd="4" destOrd="0" presId="urn:microsoft.com/office/officeart/2005/8/layout/hProcess10"/>
    <dgm:cxn modelId="{167A9868-682E-413F-BEF0-6CDAB80A12A9}" type="presParOf" srcId="{5D562CC3-B410-44ED-B1C1-93C75CEE9FAD}" destId="{667A0A9B-463C-400F-9111-455FEC6D1619}" srcOrd="0" destOrd="0" presId="urn:microsoft.com/office/officeart/2005/8/layout/hProcess10"/>
    <dgm:cxn modelId="{B70075AA-F08F-404A-8D01-6593DDD5A25D}" type="presParOf" srcId="{5D562CC3-B410-44ED-B1C1-93C75CEE9FAD}" destId="{6AE456D8-2B3A-4B58-B783-1D3BE3A364E4}" srcOrd="1" destOrd="0" presId="urn:microsoft.com/office/officeart/2005/8/layout/hProcess10"/>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6AB6EDE5-6403-41B7-B04E-48E2BADB7C3F}" type="doc">
      <dgm:prSet loTypeId="urn:microsoft.com/office/officeart/2005/8/layout/hList7" loCatId="list" qsTypeId="urn:microsoft.com/office/officeart/2005/8/quickstyle/simple1" qsCatId="simple" csTypeId="urn:microsoft.com/office/officeart/2005/8/colors/accent0_3" csCatId="mainScheme" phldr="1"/>
      <dgm:spPr/>
      <dgm:t>
        <a:bodyPr/>
        <a:lstStyle/>
        <a:p>
          <a:endParaRPr lang="en-US"/>
        </a:p>
      </dgm:t>
    </dgm:pt>
    <dgm:pt modelId="{097B45F6-4479-44D1-8813-252194A5B701}">
      <dgm:prSet/>
      <dgm:spPr/>
      <dgm:t>
        <a:bodyPr/>
        <a:lstStyle/>
        <a:p>
          <a:pPr rtl="0"/>
          <a:r>
            <a:rPr lang="en-US"/>
            <a:t>Level 1</a:t>
          </a:r>
        </a:p>
        <a:p>
          <a:pPr rtl="0"/>
          <a:r>
            <a:rPr lang="en-US"/>
            <a:t>Exercise normal precautions</a:t>
          </a:r>
          <a:endParaRPr lang="en-US" dirty="0"/>
        </a:p>
      </dgm:t>
    </dgm:pt>
    <dgm:pt modelId="{E59109D4-1ABB-48EE-AD32-FBDC70C2115C}" type="parTrans" cxnId="{E34C5076-6F1E-45CA-91C7-30F897E2E94B}">
      <dgm:prSet/>
      <dgm:spPr/>
      <dgm:t>
        <a:bodyPr/>
        <a:lstStyle/>
        <a:p>
          <a:endParaRPr lang="en-US">
            <a:solidFill>
              <a:schemeClr val="bg1"/>
            </a:solidFill>
          </a:endParaRPr>
        </a:p>
      </dgm:t>
    </dgm:pt>
    <dgm:pt modelId="{2CE6FFF2-1B74-4D23-9ADB-D64EA2996150}" type="sibTrans" cxnId="{E34C5076-6F1E-45CA-91C7-30F897E2E94B}">
      <dgm:prSet/>
      <dgm:spPr/>
      <dgm:t>
        <a:bodyPr/>
        <a:lstStyle/>
        <a:p>
          <a:endParaRPr lang="en-US">
            <a:solidFill>
              <a:schemeClr val="bg1"/>
            </a:solidFill>
          </a:endParaRPr>
        </a:p>
      </dgm:t>
    </dgm:pt>
    <dgm:pt modelId="{4843AD9D-859A-4FA3-893C-0D2E92F83DE7}">
      <dgm:prSet/>
      <dgm:spPr/>
      <dgm:t>
        <a:bodyPr/>
        <a:lstStyle/>
        <a:p>
          <a:pPr rtl="0"/>
          <a:r>
            <a:rPr lang="en-US"/>
            <a:t>Level 2</a:t>
          </a:r>
        </a:p>
        <a:p>
          <a:pPr rtl="0"/>
          <a:r>
            <a:rPr lang="en-US"/>
            <a:t>Exercise increased caution</a:t>
          </a:r>
          <a:endParaRPr lang="en-US" dirty="0"/>
        </a:p>
      </dgm:t>
    </dgm:pt>
    <dgm:pt modelId="{D72EDB53-107E-454C-96F9-7E9FD5E658C1}" type="parTrans" cxnId="{57B39C6F-B517-4800-9185-96505852D369}">
      <dgm:prSet/>
      <dgm:spPr/>
      <dgm:t>
        <a:bodyPr/>
        <a:lstStyle/>
        <a:p>
          <a:endParaRPr lang="en-US">
            <a:solidFill>
              <a:schemeClr val="bg1"/>
            </a:solidFill>
          </a:endParaRPr>
        </a:p>
      </dgm:t>
    </dgm:pt>
    <dgm:pt modelId="{C2471637-3293-4DB7-A6FA-C87979E71DD2}" type="sibTrans" cxnId="{57B39C6F-B517-4800-9185-96505852D369}">
      <dgm:prSet/>
      <dgm:spPr/>
      <dgm:t>
        <a:bodyPr/>
        <a:lstStyle/>
        <a:p>
          <a:endParaRPr lang="en-US">
            <a:solidFill>
              <a:schemeClr val="bg1"/>
            </a:solidFill>
          </a:endParaRPr>
        </a:p>
      </dgm:t>
    </dgm:pt>
    <dgm:pt modelId="{04795B59-4608-463C-ADB4-B8B6D2862180}">
      <dgm:prSet/>
      <dgm:spPr/>
      <dgm:t>
        <a:bodyPr/>
        <a:lstStyle/>
        <a:p>
          <a:pPr rtl="0"/>
          <a:r>
            <a:rPr lang="en-US"/>
            <a:t>Level 3</a:t>
          </a:r>
        </a:p>
        <a:p>
          <a:pPr rtl="0"/>
          <a:r>
            <a:rPr lang="en-US"/>
            <a:t>Reconsider travel</a:t>
          </a:r>
          <a:endParaRPr lang="en-US" dirty="0"/>
        </a:p>
      </dgm:t>
    </dgm:pt>
    <dgm:pt modelId="{6AF3B54C-B0BA-4320-948D-C0C3DB3F14FF}" type="parTrans" cxnId="{10E263EE-0FED-431B-A319-AD09ED3630F1}">
      <dgm:prSet/>
      <dgm:spPr/>
      <dgm:t>
        <a:bodyPr/>
        <a:lstStyle/>
        <a:p>
          <a:endParaRPr lang="en-US">
            <a:solidFill>
              <a:schemeClr val="bg1"/>
            </a:solidFill>
          </a:endParaRPr>
        </a:p>
      </dgm:t>
    </dgm:pt>
    <dgm:pt modelId="{70D5315F-E346-47A6-9B39-758A1E4E8AA7}" type="sibTrans" cxnId="{10E263EE-0FED-431B-A319-AD09ED3630F1}">
      <dgm:prSet/>
      <dgm:spPr/>
      <dgm:t>
        <a:bodyPr/>
        <a:lstStyle/>
        <a:p>
          <a:endParaRPr lang="en-US">
            <a:solidFill>
              <a:schemeClr val="bg1"/>
            </a:solidFill>
          </a:endParaRPr>
        </a:p>
      </dgm:t>
    </dgm:pt>
    <dgm:pt modelId="{A43975E6-CDFC-4318-B5BE-5989312B3AD8}">
      <dgm:prSet/>
      <dgm:spPr/>
      <dgm:t>
        <a:bodyPr/>
        <a:lstStyle/>
        <a:p>
          <a:pPr rtl="0"/>
          <a:r>
            <a:rPr lang="en-US"/>
            <a:t>Level 4</a:t>
          </a:r>
        </a:p>
        <a:p>
          <a:pPr rtl="0"/>
          <a:r>
            <a:rPr lang="en-US"/>
            <a:t>Do not travel</a:t>
          </a:r>
          <a:endParaRPr lang="en-US" dirty="0"/>
        </a:p>
      </dgm:t>
    </dgm:pt>
    <dgm:pt modelId="{E011C0B9-6294-4CD3-93CC-893DCCF4CCED}" type="parTrans" cxnId="{ABFFF035-FD70-4EEF-AF62-6C3536D9E578}">
      <dgm:prSet/>
      <dgm:spPr/>
      <dgm:t>
        <a:bodyPr/>
        <a:lstStyle/>
        <a:p>
          <a:endParaRPr lang="en-US">
            <a:solidFill>
              <a:schemeClr val="bg1"/>
            </a:solidFill>
          </a:endParaRPr>
        </a:p>
      </dgm:t>
    </dgm:pt>
    <dgm:pt modelId="{7FA8803F-E005-41C1-BD68-BD2BCE286696}" type="sibTrans" cxnId="{ABFFF035-FD70-4EEF-AF62-6C3536D9E578}">
      <dgm:prSet/>
      <dgm:spPr/>
      <dgm:t>
        <a:bodyPr/>
        <a:lstStyle/>
        <a:p>
          <a:endParaRPr lang="en-US">
            <a:solidFill>
              <a:schemeClr val="bg1"/>
            </a:solidFill>
          </a:endParaRPr>
        </a:p>
      </dgm:t>
    </dgm:pt>
    <dgm:pt modelId="{820932C7-BC2F-4B60-8F76-B25FD2E0FD60}" type="pres">
      <dgm:prSet presAssocID="{6AB6EDE5-6403-41B7-B04E-48E2BADB7C3F}" presName="Name0" presStyleCnt="0">
        <dgm:presLayoutVars>
          <dgm:dir/>
          <dgm:resizeHandles val="exact"/>
        </dgm:presLayoutVars>
      </dgm:prSet>
      <dgm:spPr/>
    </dgm:pt>
    <dgm:pt modelId="{4AA5CE22-7FED-4178-952B-CA09B06CD585}" type="pres">
      <dgm:prSet presAssocID="{6AB6EDE5-6403-41B7-B04E-48E2BADB7C3F}" presName="fgShape" presStyleLbl="fgShp" presStyleIdx="0" presStyleCnt="1"/>
      <dgm:spPr/>
    </dgm:pt>
    <dgm:pt modelId="{32FD3EC0-84AF-4082-AAA9-BA3AE0EABB30}" type="pres">
      <dgm:prSet presAssocID="{6AB6EDE5-6403-41B7-B04E-48E2BADB7C3F}" presName="linComp" presStyleCnt="0"/>
      <dgm:spPr/>
    </dgm:pt>
    <dgm:pt modelId="{65541B7D-255D-4DF7-862F-341526FA1A46}" type="pres">
      <dgm:prSet presAssocID="{097B45F6-4479-44D1-8813-252194A5B701}" presName="compNode" presStyleCnt="0"/>
      <dgm:spPr/>
    </dgm:pt>
    <dgm:pt modelId="{1A85ECE1-B792-44DB-BF56-8167B862D737}" type="pres">
      <dgm:prSet presAssocID="{097B45F6-4479-44D1-8813-252194A5B701}" presName="bkgdShape" presStyleLbl="node1" presStyleIdx="0" presStyleCnt="4"/>
      <dgm:spPr/>
    </dgm:pt>
    <dgm:pt modelId="{A0B3B53A-4DFC-4902-BCA6-6B96BD916251}" type="pres">
      <dgm:prSet presAssocID="{097B45F6-4479-44D1-8813-252194A5B701}" presName="nodeTx" presStyleLbl="node1" presStyleIdx="0" presStyleCnt="4">
        <dgm:presLayoutVars>
          <dgm:bulletEnabled val="1"/>
        </dgm:presLayoutVars>
      </dgm:prSet>
      <dgm:spPr/>
    </dgm:pt>
    <dgm:pt modelId="{25DADEF2-BB58-4AC4-B465-66D9EF688582}" type="pres">
      <dgm:prSet presAssocID="{097B45F6-4479-44D1-8813-252194A5B701}" presName="invisiNode" presStyleLbl="node1" presStyleIdx="0" presStyleCnt="4"/>
      <dgm:spPr/>
    </dgm:pt>
    <dgm:pt modelId="{BD5F8C96-F932-43E5-9D5F-010A7E4C86C2}" type="pres">
      <dgm:prSet presAssocID="{097B45F6-4479-44D1-8813-252194A5B701}" presName="imagNode" presStyleLbl="fgImgPlace1" presStyleIdx="0" presStyleCnt="4"/>
      <dgm:spPr>
        <a:blipFill>
          <a:blip xmlns:r="http://schemas.openxmlformats.org/officeDocument/2006/relationships" r:embed="rId1">
            <a:extLst>
              <a:ext uri="{28A0092B-C50C-407E-A947-70E740481C1C}">
                <a14:useLocalDpi xmlns:a14="http://schemas.microsoft.com/office/drawing/2010/main" val="0"/>
              </a:ext>
            </a:extLst>
          </a:blip>
          <a:srcRect/>
          <a:stretch>
            <a:fillRect/>
          </a:stretch>
        </a:blipFill>
      </dgm:spPr>
    </dgm:pt>
    <dgm:pt modelId="{D179851A-11E3-4999-AD0E-CE23CAA0B4AF}" type="pres">
      <dgm:prSet presAssocID="{2CE6FFF2-1B74-4D23-9ADB-D64EA2996150}" presName="sibTrans" presStyleLbl="sibTrans2D1" presStyleIdx="0" presStyleCnt="0"/>
      <dgm:spPr/>
    </dgm:pt>
    <dgm:pt modelId="{FD233A4A-71FE-40DF-9FB6-27B9A03678BA}" type="pres">
      <dgm:prSet presAssocID="{4843AD9D-859A-4FA3-893C-0D2E92F83DE7}" presName="compNode" presStyleCnt="0"/>
      <dgm:spPr/>
    </dgm:pt>
    <dgm:pt modelId="{F29DC8D1-61AA-442F-ABC3-538CFA8FDE9D}" type="pres">
      <dgm:prSet presAssocID="{4843AD9D-859A-4FA3-893C-0D2E92F83DE7}" presName="bkgdShape" presStyleLbl="node1" presStyleIdx="1" presStyleCnt="4"/>
      <dgm:spPr/>
    </dgm:pt>
    <dgm:pt modelId="{CFC3001F-78B4-4428-9C24-B4D5190C1819}" type="pres">
      <dgm:prSet presAssocID="{4843AD9D-859A-4FA3-893C-0D2E92F83DE7}" presName="nodeTx" presStyleLbl="node1" presStyleIdx="1" presStyleCnt="4">
        <dgm:presLayoutVars>
          <dgm:bulletEnabled val="1"/>
        </dgm:presLayoutVars>
      </dgm:prSet>
      <dgm:spPr/>
    </dgm:pt>
    <dgm:pt modelId="{497EC55D-D4DF-42F3-AB0D-D009CD267814}" type="pres">
      <dgm:prSet presAssocID="{4843AD9D-859A-4FA3-893C-0D2E92F83DE7}" presName="invisiNode" presStyleLbl="node1" presStyleIdx="1" presStyleCnt="4"/>
      <dgm:spPr/>
    </dgm:pt>
    <dgm:pt modelId="{69567330-749B-40F4-85FC-A71BDE237FBF}" type="pres">
      <dgm:prSet presAssocID="{4843AD9D-859A-4FA3-893C-0D2E92F83DE7}" presName="imagNode" presStyleLbl="fgImgPlace1" presStyleIdx="1" presStyleCnt="4"/>
      <dgm:spPr>
        <a:blipFill dpi="0" rotWithShape="1">
          <a:blip xmlns:r="http://schemas.openxmlformats.org/officeDocument/2006/relationships" r:embed="rId2">
            <a:extLst>
              <a:ext uri="{28A0092B-C50C-407E-A947-70E740481C1C}">
                <a14:useLocalDpi xmlns:a14="http://schemas.microsoft.com/office/drawing/2010/main" val="0"/>
              </a:ext>
            </a:extLst>
          </a:blip>
          <a:srcRect/>
          <a:stretch>
            <a:fillRect l="-580" t="-602" r="-11420" b="602"/>
          </a:stretch>
        </a:blipFill>
      </dgm:spPr>
    </dgm:pt>
    <dgm:pt modelId="{35922D3E-52E4-4E1C-871A-2FA4B4E62D9E}" type="pres">
      <dgm:prSet presAssocID="{C2471637-3293-4DB7-A6FA-C87979E71DD2}" presName="sibTrans" presStyleLbl="sibTrans2D1" presStyleIdx="0" presStyleCnt="0"/>
      <dgm:spPr/>
    </dgm:pt>
    <dgm:pt modelId="{2C912CE5-7651-4A40-A1FB-40C37462C136}" type="pres">
      <dgm:prSet presAssocID="{04795B59-4608-463C-ADB4-B8B6D2862180}" presName="compNode" presStyleCnt="0"/>
      <dgm:spPr/>
    </dgm:pt>
    <dgm:pt modelId="{0490202E-F6EA-4F03-B1F0-48AC61FC5142}" type="pres">
      <dgm:prSet presAssocID="{04795B59-4608-463C-ADB4-B8B6D2862180}" presName="bkgdShape" presStyleLbl="node1" presStyleIdx="2" presStyleCnt="4"/>
      <dgm:spPr/>
    </dgm:pt>
    <dgm:pt modelId="{76A2FB0D-880C-4F90-9213-456AD4D089A8}" type="pres">
      <dgm:prSet presAssocID="{04795B59-4608-463C-ADB4-B8B6D2862180}" presName="nodeTx" presStyleLbl="node1" presStyleIdx="2" presStyleCnt="4">
        <dgm:presLayoutVars>
          <dgm:bulletEnabled val="1"/>
        </dgm:presLayoutVars>
      </dgm:prSet>
      <dgm:spPr/>
    </dgm:pt>
    <dgm:pt modelId="{C6F45453-6815-48D3-94B4-A746D187FB5A}" type="pres">
      <dgm:prSet presAssocID="{04795B59-4608-463C-ADB4-B8B6D2862180}" presName="invisiNode" presStyleLbl="node1" presStyleIdx="2" presStyleCnt="4"/>
      <dgm:spPr/>
    </dgm:pt>
    <dgm:pt modelId="{0EAF0163-03EF-40FB-8980-965E14E2181E}" type="pres">
      <dgm:prSet presAssocID="{04795B59-4608-463C-ADB4-B8B6D2862180}" presName="imagNode" presStyleLbl="fgImgPlace1" presStyleIdx="2" presStyleCnt="4"/>
      <dgm:spPr>
        <a:blipFill>
          <a:blip xmlns:r="http://schemas.openxmlformats.org/officeDocument/2006/relationships" r:embed="rId3" cstate="print">
            <a:extLst>
              <a:ext uri="{28A0092B-C50C-407E-A947-70E740481C1C}">
                <a14:useLocalDpi xmlns:a14="http://schemas.microsoft.com/office/drawing/2010/main" val="0"/>
              </a:ext>
            </a:extLst>
          </a:blip>
          <a:srcRect/>
          <a:stretch>
            <a:fillRect/>
          </a:stretch>
        </a:blipFill>
      </dgm:spPr>
    </dgm:pt>
    <dgm:pt modelId="{E7A6FEE1-A49B-42BA-966F-6BC9A194A3D5}" type="pres">
      <dgm:prSet presAssocID="{70D5315F-E346-47A6-9B39-758A1E4E8AA7}" presName="sibTrans" presStyleLbl="sibTrans2D1" presStyleIdx="0" presStyleCnt="0"/>
      <dgm:spPr/>
    </dgm:pt>
    <dgm:pt modelId="{44C9B508-B6C8-467F-9308-8652FD288790}" type="pres">
      <dgm:prSet presAssocID="{A43975E6-CDFC-4318-B5BE-5989312B3AD8}" presName="compNode" presStyleCnt="0"/>
      <dgm:spPr/>
    </dgm:pt>
    <dgm:pt modelId="{C6FFF0E2-47C6-4EE6-ADE0-8EF4FB0D8BAC}" type="pres">
      <dgm:prSet presAssocID="{A43975E6-CDFC-4318-B5BE-5989312B3AD8}" presName="bkgdShape" presStyleLbl="node1" presStyleIdx="3" presStyleCnt="4"/>
      <dgm:spPr/>
    </dgm:pt>
    <dgm:pt modelId="{89CDE973-9544-47F2-B260-4A9302725E4E}" type="pres">
      <dgm:prSet presAssocID="{A43975E6-CDFC-4318-B5BE-5989312B3AD8}" presName="nodeTx" presStyleLbl="node1" presStyleIdx="3" presStyleCnt="4">
        <dgm:presLayoutVars>
          <dgm:bulletEnabled val="1"/>
        </dgm:presLayoutVars>
      </dgm:prSet>
      <dgm:spPr/>
    </dgm:pt>
    <dgm:pt modelId="{B4360AE1-AA10-4F70-AE93-C0C5EFCE3CA0}" type="pres">
      <dgm:prSet presAssocID="{A43975E6-CDFC-4318-B5BE-5989312B3AD8}" presName="invisiNode" presStyleLbl="node1" presStyleIdx="3" presStyleCnt="4"/>
      <dgm:spPr/>
    </dgm:pt>
    <dgm:pt modelId="{CD8AFBE1-3B94-459D-BADE-47C7B5D16075}" type="pres">
      <dgm:prSet presAssocID="{A43975E6-CDFC-4318-B5BE-5989312B3AD8}" presName="imagNode" presStyleLbl="fgImgPlace1" presStyleIdx="3" presStyleCnt="4"/>
      <dgm:spPr>
        <a:blipFill>
          <a:blip xmlns:r="http://schemas.openxmlformats.org/officeDocument/2006/relationships" r:embed="rId4">
            <a:extLst>
              <a:ext uri="{28A0092B-C50C-407E-A947-70E740481C1C}">
                <a14:useLocalDpi xmlns:a14="http://schemas.microsoft.com/office/drawing/2010/main" val="0"/>
              </a:ext>
            </a:extLst>
          </a:blip>
          <a:srcRect/>
          <a:stretch>
            <a:fillRect/>
          </a:stretch>
        </a:blipFill>
      </dgm:spPr>
    </dgm:pt>
  </dgm:ptLst>
  <dgm:cxnLst>
    <dgm:cxn modelId="{E979C30F-376C-4C63-97A8-292103F57450}" type="presOf" srcId="{6AB6EDE5-6403-41B7-B04E-48E2BADB7C3F}" destId="{820932C7-BC2F-4B60-8F76-B25FD2E0FD60}" srcOrd="0" destOrd="0" presId="urn:microsoft.com/office/officeart/2005/8/layout/hList7"/>
    <dgm:cxn modelId="{14E7701E-C5A7-43D2-8F2B-D613E5EF2F78}" type="presOf" srcId="{2CE6FFF2-1B74-4D23-9ADB-D64EA2996150}" destId="{D179851A-11E3-4999-AD0E-CE23CAA0B4AF}" srcOrd="0" destOrd="0" presId="urn:microsoft.com/office/officeart/2005/8/layout/hList7"/>
    <dgm:cxn modelId="{53FF4D27-CDEB-4402-8B38-2F27CE8916E5}" type="presOf" srcId="{097B45F6-4479-44D1-8813-252194A5B701}" destId="{A0B3B53A-4DFC-4902-BCA6-6B96BD916251}" srcOrd="1" destOrd="0" presId="urn:microsoft.com/office/officeart/2005/8/layout/hList7"/>
    <dgm:cxn modelId="{94B34C2B-C28E-4DD3-9543-8DCCD4040EBC}" type="presOf" srcId="{4843AD9D-859A-4FA3-893C-0D2E92F83DE7}" destId="{F29DC8D1-61AA-442F-ABC3-538CFA8FDE9D}" srcOrd="0" destOrd="0" presId="urn:microsoft.com/office/officeart/2005/8/layout/hList7"/>
    <dgm:cxn modelId="{ABFFF035-FD70-4EEF-AF62-6C3536D9E578}" srcId="{6AB6EDE5-6403-41B7-B04E-48E2BADB7C3F}" destId="{A43975E6-CDFC-4318-B5BE-5989312B3AD8}" srcOrd="3" destOrd="0" parTransId="{E011C0B9-6294-4CD3-93CC-893DCCF4CCED}" sibTransId="{7FA8803F-E005-41C1-BD68-BD2BCE286696}"/>
    <dgm:cxn modelId="{57B39C6F-B517-4800-9185-96505852D369}" srcId="{6AB6EDE5-6403-41B7-B04E-48E2BADB7C3F}" destId="{4843AD9D-859A-4FA3-893C-0D2E92F83DE7}" srcOrd="1" destOrd="0" parTransId="{D72EDB53-107E-454C-96F9-7E9FD5E658C1}" sibTransId="{C2471637-3293-4DB7-A6FA-C87979E71DD2}"/>
    <dgm:cxn modelId="{01698655-2259-45B7-BD8D-85856CE8A397}" type="presOf" srcId="{70D5315F-E346-47A6-9B39-758A1E4E8AA7}" destId="{E7A6FEE1-A49B-42BA-966F-6BC9A194A3D5}" srcOrd="0" destOrd="0" presId="urn:microsoft.com/office/officeart/2005/8/layout/hList7"/>
    <dgm:cxn modelId="{E34C5076-6F1E-45CA-91C7-30F897E2E94B}" srcId="{6AB6EDE5-6403-41B7-B04E-48E2BADB7C3F}" destId="{097B45F6-4479-44D1-8813-252194A5B701}" srcOrd="0" destOrd="0" parTransId="{E59109D4-1ABB-48EE-AD32-FBDC70C2115C}" sibTransId="{2CE6FFF2-1B74-4D23-9ADB-D64EA2996150}"/>
    <dgm:cxn modelId="{DE034A83-45DF-4689-A494-45F131C5B5E5}" type="presOf" srcId="{097B45F6-4479-44D1-8813-252194A5B701}" destId="{1A85ECE1-B792-44DB-BF56-8167B862D737}" srcOrd="0" destOrd="0" presId="urn:microsoft.com/office/officeart/2005/8/layout/hList7"/>
    <dgm:cxn modelId="{4807688D-41F8-4B55-B01D-C2618C31415D}" type="presOf" srcId="{04795B59-4608-463C-ADB4-B8B6D2862180}" destId="{76A2FB0D-880C-4F90-9213-456AD4D089A8}" srcOrd="1" destOrd="0" presId="urn:microsoft.com/office/officeart/2005/8/layout/hList7"/>
    <dgm:cxn modelId="{91DA089A-AF86-4038-8D9D-000625C13FA5}" type="presOf" srcId="{A43975E6-CDFC-4318-B5BE-5989312B3AD8}" destId="{C6FFF0E2-47C6-4EE6-ADE0-8EF4FB0D8BAC}" srcOrd="0" destOrd="0" presId="urn:microsoft.com/office/officeart/2005/8/layout/hList7"/>
    <dgm:cxn modelId="{F65BCABE-E327-4BDC-BAA8-789C9E226E38}" type="presOf" srcId="{04795B59-4608-463C-ADB4-B8B6D2862180}" destId="{0490202E-F6EA-4F03-B1F0-48AC61FC5142}" srcOrd="0" destOrd="0" presId="urn:microsoft.com/office/officeart/2005/8/layout/hList7"/>
    <dgm:cxn modelId="{67C9C3C3-DDFC-4C19-A2F7-E14910AEE574}" type="presOf" srcId="{A43975E6-CDFC-4318-B5BE-5989312B3AD8}" destId="{89CDE973-9544-47F2-B260-4A9302725E4E}" srcOrd="1" destOrd="0" presId="urn:microsoft.com/office/officeart/2005/8/layout/hList7"/>
    <dgm:cxn modelId="{6B4D63E2-5D68-498D-BDAD-063CFB466B1E}" type="presOf" srcId="{4843AD9D-859A-4FA3-893C-0D2E92F83DE7}" destId="{CFC3001F-78B4-4428-9C24-B4D5190C1819}" srcOrd="1" destOrd="0" presId="urn:microsoft.com/office/officeart/2005/8/layout/hList7"/>
    <dgm:cxn modelId="{10E263EE-0FED-431B-A319-AD09ED3630F1}" srcId="{6AB6EDE5-6403-41B7-B04E-48E2BADB7C3F}" destId="{04795B59-4608-463C-ADB4-B8B6D2862180}" srcOrd="2" destOrd="0" parTransId="{6AF3B54C-B0BA-4320-948D-C0C3DB3F14FF}" sibTransId="{70D5315F-E346-47A6-9B39-758A1E4E8AA7}"/>
    <dgm:cxn modelId="{90337DEF-656A-45F7-B6D7-068897BFC4A9}" type="presOf" srcId="{C2471637-3293-4DB7-A6FA-C87979E71DD2}" destId="{35922D3E-52E4-4E1C-871A-2FA4B4E62D9E}" srcOrd="0" destOrd="0" presId="urn:microsoft.com/office/officeart/2005/8/layout/hList7"/>
    <dgm:cxn modelId="{C48AF159-E471-4493-B2E7-4476F07163B4}" type="presParOf" srcId="{820932C7-BC2F-4B60-8F76-B25FD2E0FD60}" destId="{4AA5CE22-7FED-4178-952B-CA09B06CD585}" srcOrd="0" destOrd="0" presId="urn:microsoft.com/office/officeart/2005/8/layout/hList7"/>
    <dgm:cxn modelId="{50797056-FAC3-4452-965B-1D513A410AFA}" type="presParOf" srcId="{820932C7-BC2F-4B60-8F76-B25FD2E0FD60}" destId="{32FD3EC0-84AF-4082-AAA9-BA3AE0EABB30}" srcOrd="1" destOrd="0" presId="urn:microsoft.com/office/officeart/2005/8/layout/hList7"/>
    <dgm:cxn modelId="{97EC5EF1-2A73-4F3A-9201-44F931F51BF3}" type="presParOf" srcId="{32FD3EC0-84AF-4082-AAA9-BA3AE0EABB30}" destId="{65541B7D-255D-4DF7-862F-341526FA1A46}" srcOrd="0" destOrd="0" presId="urn:microsoft.com/office/officeart/2005/8/layout/hList7"/>
    <dgm:cxn modelId="{B6B4E014-7EBB-4A72-B9CC-900A78D91805}" type="presParOf" srcId="{65541B7D-255D-4DF7-862F-341526FA1A46}" destId="{1A85ECE1-B792-44DB-BF56-8167B862D737}" srcOrd="0" destOrd="0" presId="urn:microsoft.com/office/officeart/2005/8/layout/hList7"/>
    <dgm:cxn modelId="{F948DD33-1C4A-47BB-8825-14A54E4625A3}" type="presParOf" srcId="{65541B7D-255D-4DF7-862F-341526FA1A46}" destId="{A0B3B53A-4DFC-4902-BCA6-6B96BD916251}" srcOrd="1" destOrd="0" presId="urn:microsoft.com/office/officeart/2005/8/layout/hList7"/>
    <dgm:cxn modelId="{086EBCE5-A7F3-4C0B-BDC4-711F47D9EA1B}" type="presParOf" srcId="{65541B7D-255D-4DF7-862F-341526FA1A46}" destId="{25DADEF2-BB58-4AC4-B465-66D9EF688582}" srcOrd="2" destOrd="0" presId="urn:microsoft.com/office/officeart/2005/8/layout/hList7"/>
    <dgm:cxn modelId="{885BBE38-1712-48B1-B9F6-F6EAF2A8F2AA}" type="presParOf" srcId="{65541B7D-255D-4DF7-862F-341526FA1A46}" destId="{BD5F8C96-F932-43E5-9D5F-010A7E4C86C2}" srcOrd="3" destOrd="0" presId="urn:microsoft.com/office/officeart/2005/8/layout/hList7"/>
    <dgm:cxn modelId="{AB2B2985-9EEE-4508-8895-7617E6163A4B}" type="presParOf" srcId="{32FD3EC0-84AF-4082-AAA9-BA3AE0EABB30}" destId="{D179851A-11E3-4999-AD0E-CE23CAA0B4AF}" srcOrd="1" destOrd="0" presId="urn:microsoft.com/office/officeart/2005/8/layout/hList7"/>
    <dgm:cxn modelId="{053E2966-FED3-4BE4-8509-20098040BCE6}" type="presParOf" srcId="{32FD3EC0-84AF-4082-AAA9-BA3AE0EABB30}" destId="{FD233A4A-71FE-40DF-9FB6-27B9A03678BA}" srcOrd="2" destOrd="0" presId="urn:microsoft.com/office/officeart/2005/8/layout/hList7"/>
    <dgm:cxn modelId="{0CE70725-5025-47B8-B70A-7B2266047BEB}" type="presParOf" srcId="{FD233A4A-71FE-40DF-9FB6-27B9A03678BA}" destId="{F29DC8D1-61AA-442F-ABC3-538CFA8FDE9D}" srcOrd="0" destOrd="0" presId="urn:microsoft.com/office/officeart/2005/8/layout/hList7"/>
    <dgm:cxn modelId="{25138FAA-6FF7-4C09-98F8-11B184DA4B43}" type="presParOf" srcId="{FD233A4A-71FE-40DF-9FB6-27B9A03678BA}" destId="{CFC3001F-78B4-4428-9C24-B4D5190C1819}" srcOrd="1" destOrd="0" presId="urn:microsoft.com/office/officeart/2005/8/layout/hList7"/>
    <dgm:cxn modelId="{DAAFCFBC-D842-4AF8-9D25-63F241DE1BB8}" type="presParOf" srcId="{FD233A4A-71FE-40DF-9FB6-27B9A03678BA}" destId="{497EC55D-D4DF-42F3-AB0D-D009CD267814}" srcOrd="2" destOrd="0" presId="urn:microsoft.com/office/officeart/2005/8/layout/hList7"/>
    <dgm:cxn modelId="{6232BDDD-CB39-41CD-AC9B-D7D03E1600A8}" type="presParOf" srcId="{FD233A4A-71FE-40DF-9FB6-27B9A03678BA}" destId="{69567330-749B-40F4-85FC-A71BDE237FBF}" srcOrd="3" destOrd="0" presId="urn:microsoft.com/office/officeart/2005/8/layout/hList7"/>
    <dgm:cxn modelId="{CB9855A7-FC03-4E04-93CD-0FBAED2B1F10}" type="presParOf" srcId="{32FD3EC0-84AF-4082-AAA9-BA3AE0EABB30}" destId="{35922D3E-52E4-4E1C-871A-2FA4B4E62D9E}" srcOrd="3" destOrd="0" presId="urn:microsoft.com/office/officeart/2005/8/layout/hList7"/>
    <dgm:cxn modelId="{DFB84C41-1B42-46B7-839B-A5962E8A0C24}" type="presParOf" srcId="{32FD3EC0-84AF-4082-AAA9-BA3AE0EABB30}" destId="{2C912CE5-7651-4A40-A1FB-40C37462C136}" srcOrd="4" destOrd="0" presId="urn:microsoft.com/office/officeart/2005/8/layout/hList7"/>
    <dgm:cxn modelId="{003388AE-12E3-45A9-975C-3CE08B3FF3A9}" type="presParOf" srcId="{2C912CE5-7651-4A40-A1FB-40C37462C136}" destId="{0490202E-F6EA-4F03-B1F0-48AC61FC5142}" srcOrd="0" destOrd="0" presId="urn:microsoft.com/office/officeart/2005/8/layout/hList7"/>
    <dgm:cxn modelId="{7144FE43-F61C-4A4B-836B-79D1A3369A84}" type="presParOf" srcId="{2C912CE5-7651-4A40-A1FB-40C37462C136}" destId="{76A2FB0D-880C-4F90-9213-456AD4D089A8}" srcOrd="1" destOrd="0" presId="urn:microsoft.com/office/officeart/2005/8/layout/hList7"/>
    <dgm:cxn modelId="{118A43E7-5FC4-4735-B837-1DB14FAFC6C3}" type="presParOf" srcId="{2C912CE5-7651-4A40-A1FB-40C37462C136}" destId="{C6F45453-6815-48D3-94B4-A746D187FB5A}" srcOrd="2" destOrd="0" presId="urn:microsoft.com/office/officeart/2005/8/layout/hList7"/>
    <dgm:cxn modelId="{65F2FCC0-094A-48AC-B891-4313928A7ECF}" type="presParOf" srcId="{2C912CE5-7651-4A40-A1FB-40C37462C136}" destId="{0EAF0163-03EF-40FB-8980-965E14E2181E}" srcOrd="3" destOrd="0" presId="urn:microsoft.com/office/officeart/2005/8/layout/hList7"/>
    <dgm:cxn modelId="{08259358-4D62-4DAE-BCE2-35450656707A}" type="presParOf" srcId="{32FD3EC0-84AF-4082-AAA9-BA3AE0EABB30}" destId="{E7A6FEE1-A49B-42BA-966F-6BC9A194A3D5}" srcOrd="5" destOrd="0" presId="urn:microsoft.com/office/officeart/2005/8/layout/hList7"/>
    <dgm:cxn modelId="{3B04E93F-B85D-4F8B-882A-4A5107EC9475}" type="presParOf" srcId="{32FD3EC0-84AF-4082-AAA9-BA3AE0EABB30}" destId="{44C9B508-B6C8-467F-9308-8652FD288790}" srcOrd="6" destOrd="0" presId="urn:microsoft.com/office/officeart/2005/8/layout/hList7"/>
    <dgm:cxn modelId="{D278858C-9E53-4786-AC58-4DBC574AE70B}" type="presParOf" srcId="{44C9B508-B6C8-467F-9308-8652FD288790}" destId="{C6FFF0E2-47C6-4EE6-ADE0-8EF4FB0D8BAC}" srcOrd="0" destOrd="0" presId="urn:microsoft.com/office/officeart/2005/8/layout/hList7"/>
    <dgm:cxn modelId="{AB268842-8B53-4B79-9844-80F612F42933}" type="presParOf" srcId="{44C9B508-B6C8-467F-9308-8652FD288790}" destId="{89CDE973-9544-47F2-B260-4A9302725E4E}" srcOrd="1" destOrd="0" presId="urn:microsoft.com/office/officeart/2005/8/layout/hList7"/>
    <dgm:cxn modelId="{F1BD2DB4-B111-4ED4-A5B2-FDCC1E52F9D0}" type="presParOf" srcId="{44C9B508-B6C8-467F-9308-8652FD288790}" destId="{B4360AE1-AA10-4F70-AE93-C0C5EFCE3CA0}" srcOrd="2" destOrd="0" presId="urn:microsoft.com/office/officeart/2005/8/layout/hList7"/>
    <dgm:cxn modelId="{D1EC578C-9718-446C-8DF0-0E77035E0DE1}" type="presParOf" srcId="{44C9B508-B6C8-467F-9308-8652FD288790}" destId="{CD8AFBE1-3B94-459D-BADE-47C7B5D16075}" srcOrd="3" destOrd="0" presId="urn:microsoft.com/office/officeart/2005/8/layout/hList7"/>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F76450C-56AF-4309-9397-D4178FC73084}">
      <dsp:nvSpPr>
        <dsp:cNvPr id="0" name=""/>
        <dsp:cNvSpPr/>
      </dsp:nvSpPr>
      <dsp:spPr>
        <a:xfrm>
          <a:off x="2984" y="337549"/>
          <a:ext cx="2910179" cy="489600"/>
        </a:xfrm>
        <a:prstGeom prst="rect">
          <a:avLst/>
        </a:prstGeom>
        <a:solidFill>
          <a:schemeClr val="accent2">
            <a:hueOff val="0"/>
            <a:satOff val="0"/>
            <a:lumOff val="0"/>
            <a:alphaOff val="0"/>
          </a:schemeClr>
        </a:solidFill>
        <a:ln>
          <a:noFill/>
        </a:ln>
        <a:effectLst>
          <a:innerShdw blurRad="50800" dist="25400" dir="13500000">
            <a:srgbClr val="FFFFFF">
              <a:alpha val="75000"/>
            </a:srgbClr>
          </a:innerShdw>
          <a:outerShdw blurRad="63500" dist="25400" dir="5400000" rotWithShape="0">
            <a:srgbClr val="808080">
              <a:alpha val="7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20904" tIns="69088" rIns="120904" bIns="69088" numCol="1" spcCol="1270" anchor="ctr" anchorCtr="0">
          <a:noAutofit/>
        </a:bodyPr>
        <a:lstStyle/>
        <a:p>
          <a:pPr marL="0" lvl="0" indent="0" algn="ctr" defTabSz="755650" rtl="0">
            <a:lnSpc>
              <a:spcPct val="90000"/>
            </a:lnSpc>
            <a:spcBef>
              <a:spcPct val="0"/>
            </a:spcBef>
            <a:spcAft>
              <a:spcPct val="35000"/>
            </a:spcAft>
            <a:buNone/>
          </a:pPr>
          <a:r>
            <a:rPr lang="en-US" sz="1700" b="0" i="0" kern="1200" dirty="0"/>
            <a:t>Medical</a:t>
          </a:r>
          <a:endParaRPr lang="en-US" sz="1700" kern="1200" dirty="0"/>
        </a:p>
      </dsp:txBody>
      <dsp:txXfrm>
        <a:off x="2984" y="337549"/>
        <a:ext cx="2910179" cy="489600"/>
      </dsp:txXfrm>
    </dsp:sp>
    <dsp:sp modelId="{4C26D155-7D9B-465B-A6C3-29EB5A1D5FD1}">
      <dsp:nvSpPr>
        <dsp:cNvPr id="0" name=""/>
        <dsp:cNvSpPr/>
      </dsp:nvSpPr>
      <dsp:spPr>
        <a:xfrm>
          <a:off x="2984" y="827149"/>
          <a:ext cx="2910179" cy="4106520"/>
        </a:xfrm>
        <a:prstGeom prst="rect">
          <a:avLst/>
        </a:prstGeom>
        <a:solidFill>
          <a:schemeClr val="accent2">
            <a:tint val="40000"/>
            <a:alpha val="9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90678" tIns="90678" rIns="120904" bIns="136017" numCol="1" spcCol="1270" anchor="t" anchorCtr="0">
          <a:noAutofit/>
        </a:bodyPr>
        <a:lstStyle/>
        <a:p>
          <a:pPr marL="171450" lvl="1" indent="-171450" algn="l" defTabSz="755650" rtl="0">
            <a:lnSpc>
              <a:spcPct val="90000"/>
            </a:lnSpc>
            <a:spcBef>
              <a:spcPct val="0"/>
            </a:spcBef>
            <a:spcAft>
              <a:spcPct val="15000"/>
            </a:spcAft>
            <a:buChar char="•"/>
          </a:pPr>
          <a:r>
            <a:rPr lang="en-US" sz="1700" kern="1200"/>
            <a:t>Medical Monitoring</a:t>
          </a:r>
          <a:endParaRPr lang="en-US" sz="1700" kern="1200" dirty="0"/>
        </a:p>
        <a:p>
          <a:pPr marL="171450" lvl="1" indent="-171450" algn="l" defTabSz="755650">
            <a:lnSpc>
              <a:spcPct val="90000"/>
            </a:lnSpc>
            <a:spcBef>
              <a:spcPct val="0"/>
            </a:spcBef>
            <a:spcAft>
              <a:spcPct val="15000"/>
            </a:spcAft>
            <a:buFont typeface="Arial" panose="020B0604020202020204" pitchFamily="34" charset="0"/>
            <a:buChar char="•"/>
          </a:pPr>
          <a:r>
            <a:rPr lang="en-US" sz="1700" kern="1200"/>
            <a:t>Medical Evacuation</a:t>
          </a:r>
        </a:p>
        <a:p>
          <a:pPr marL="171450" lvl="1" indent="-171450" algn="l" defTabSz="755650">
            <a:lnSpc>
              <a:spcPct val="90000"/>
            </a:lnSpc>
            <a:spcBef>
              <a:spcPct val="0"/>
            </a:spcBef>
            <a:spcAft>
              <a:spcPct val="15000"/>
            </a:spcAft>
            <a:buFont typeface="Arial" panose="020B0604020202020204" pitchFamily="34" charset="0"/>
            <a:buChar char="•"/>
          </a:pPr>
          <a:r>
            <a:rPr lang="en-US" sz="1700" kern="1200"/>
            <a:t>Medical Repatriation</a:t>
          </a:r>
        </a:p>
        <a:p>
          <a:pPr marL="171450" lvl="1" indent="-171450" algn="l" defTabSz="755650">
            <a:lnSpc>
              <a:spcPct val="90000"/>
            </a:lnSpc>
            <a:spcBef>
              <a:spcPct val="0"/>
            </a:spcBef>
            <a:spcAft>
              <a:spcPct val="15000"/>
            </a:spcAft>
            <a:buFont typeface="Arial" panose="020B0604020202020204" pitchFamily="34" charset="0"/>
            <a:buChar char="•"/>
          </a:pPr>
          <a:r>
            <a:rPr lang="en-US" sz="1700" kern="1200"/>
            <a:t>Repatriation of Remains</a:t>
          </a:r>
        </a:p>
        <a:p>
          <a:pPr marL="171450" lvl="1" indent="-171450" algn="l" defTabSz="755650">
            <a:lnSpc>
              <a:spcPct val="90000"/>
            </a:lnSpc>
            <a:spcBef>
              <a:spcPct val="0"/>
            </a:spcBef>
            <a:spcAft>
              <a:spcPct val="15000"/>
            </a:spcAft>
            <a:buFont typeface="Arial" panose="020B0604020202020204" pitchFamily="34" charset="0"/>
            <a:buChar char="•"/>
          </a:pPr>
          <a:r>
            <a:rPr lang="en-US" sz="1700" kern="1200" dirty="0"/>
            <a:t>Emergency Travel Arrangements</a:t>
          </a:r>
        </a:p>
        <a:p>
          <a:pPr marL="171450" lvl="1" indent="-171450" algn="l" defTabSz="755650">
            <a:lnSpc>
              <a:spcPct val="90000"/>
            </a:lnSpc>
            <a:spcBef>
              <a:spcPct val="0"/>
            </a:spcBef>
            <a:spcAft>
              <a:spcPct val="15000"/>
            </a:spcAft>
            <a:buFont typeface="Arial" panose="020B0604020202020204" pitchFamily="34" charset="0"/>
            <a:buChar char="•"/>
          </a:pPr>
          <a:r>
            <a:rPr lang="en-US" sz="1700" kern="1200"/>
            <a:t>Payment Guarantees</a:t>
          </a:r>
        </a:p>
        <a:p>
          <a:pPr marL="171450" lvl="1" indent="-171450" algn="l" defTabSz="755650">
            <a:lnSpc>
              <a:spcPct val="90000"/>
            </a:lnSpc>
            <a:spcBef>
              <a:spcPct val="0"/>
            </a:spcBef>
            <a:spcAft>
              <a:spcPct val="15000"/>
            </a:spcAft>
            <a:buFont typeface="Arial" panose="020B0604020202020204" pitchFamily="34" charset="0"/>
            <a:buChar char="•"/>
          </a:pPr>
          <a:r>
            <a:rPr lang="en-US" sz="1700" kern="1200"/>
            <a:t>Coordination of Benefits</a:t>
          </a:r>
        </a:p>
        <a:p>
          <a:pPr marL="171450" lvl="1" indent="-171450" algn="l" defTabSz="755650">
            <a:lnSpc>
              <a:spcPct val="90000"/>
            </a:lnSpc>
            <a:spcBef>
              <a:spcPct val="0"/>
            </a:spcBef>
            <a:spcAft>
              <a:spcPct val="15000"/>
            </a:spcAft>
            <a:buFont typeface="Arial" panose="020B0604020202020204" pitchFamily="34" charset="0"/>
            <a:buChar char="•"/>
          </a:pPr>
          <a:r>
            <a:rPr lang="en-US" sz="1700" kern="1200"/>
            <a:t>Telehealth Appointments</a:t>
          </a:r>
        </a:p>
        <a:p>
          <a:pPr marL="171450" lvl="1" indent="-171450" algn="l" defTabSz="755650">
            <a:lnSpc>
              <a:spcPct val="90000"/>
            </a:lnSpc>
            <a:spcBef>
              <a:spcPct val="0"/>
            </a:spcBef>
            <a:spcAft>
              <a:spcPct val="15000"/>
            </a:spcAft>
            <a:buFont typeface="Arial" panose="020B0604020202020204" pitchFamily="34" charset="0"/>
            <a:buChar char="•"/>
          </a:pPr>
          <a:r>
            <a:rPr lang="en-US" sz="1700" kern="1200" dirty="0"/>
            <a:t>Medical, Mental Health, Dental &amp; Pharmacy Referrals</a:t>
          </a:r>
        </a:p>
        <a:p>
          <a:pPr marL="171450" lvl="1" indent="-171450" algn="l" defTabSz="755650">
            <a:lnSpc>
              <a:spcPct val="90000"/>
            </a:lnSpc>
            <a:spcBef>
              <a:spcPct val="0"/>
            </a:spcBef>
            <a:spcAft>
              <a:spcPct val="15000"/>
            </a:spcAft>
            <a:buFont typeface="Arial" panose="020B0604020202020204" pitchFamily="34" charset="0"/>
            <a:buChar char="•"/>
          </a:pPr>
          <a:r>
            <a:rPr lang="en-US" sz="1700" kern="1200"/>
            <a:t>Nurse Helpline</a:t>
          </a:r>
        </a:p>
        <a:p>
          <a:pPr marL="171450" lvl="1" indent="-171450" algn="l" defTabSz="755650">
            <a:lnSpc>
              <a:spcPct val="90000"/>
            </a:lnSpc>
            <a:spcBef>
              <a:spcPct val="0"/>
            </a:spcBef>
            <a:spcAft>
              <a:spcPct val="15000"/>
            </a:spcAft>
            <a:buFont typeface="Arial" panose="020B0604020202020204" pitchFamily="34" charset="0"/>
            <a:buChar char="•"/>
          </a:pPr>
          <a:r>
            <a:rPr lang="en-US" sz="1700" kern="1200"/>
            <a:t>Prescription Assistance </a:t>
          </a:r>
        </a:p>
        <a:p>
          <a:pPr marL="171450" lvl="1" indent="-171450" algn="l" defTabSz="755650" rtl="0">
            <a:lnSpc>
              <a:spcPct val="90000"/>
            </a:lnSpc>
            <a:spcBef>
              <a:spcPct val="0"/>
            </a:spcBef>
            <a:spcAft>
              <a:spcPct val="15000"/>
            </a:spcAft>
            <a:buChar char="•"/>
          </a:pPr>
          <a:endParaRPr lang="en-US" sz="1700" kern="1200" dirty="0"/>
        </a:p>
      </dsp:txBody>
      <dsp:txXfrm>
        <a:off x="2984" y="827149"/>
        <a:ext cx="2910179" cy="4106520"/>
      </dsp:txXfrm>
    </dsp:sp>
    <dsp:sp modelId="{54B47863-9BF7-436E-A4C5-D876AFFBE619}">
      <dsp:nvSpPr>
        <dsp:cNvPr id="0" name=""/>
        <dsp:cNvSpPr/>
      </dsp:nvSpPr>
      <dsp:spPr>
        <a:xfrm>
          <a:off x="3320589" y="337549"/>
          <a:ext cx="2910179" cy="489600"/>
        </a:xfrm>
        <a:prstGeom prst="rect">
          <a:avLst/>
        </a:prstGeom>
        <a:solidFill>
          <a:schemeClr val="accent2">
            <a:hueOff val="6953759"/>
            <a:satOff val="-15258"/>
            <a:lumOff val="-18530"/>
            <a:alphaOff val="0"/>
          </a:schemeClr>
        </a:solidFill>
        <a:ln>
          <a:noFill/>
        </a:ln>
        <a:effectLst>
          <a:innerShdw blurRad="50800" dist="25400" dir="13500000">
            <a:srgbClr val="FFFFFF">
              <a:alpha val="75000"/>
            </a:srgbClr>
          </a:innerShdw>
          <a:outerShdw blurRad="63500" dist="25400" dir="5400000" rotWithShape="0">
            <a:srgbClr val="808080">
              <a:alpha val="7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20904" tIns="69088" rIns="120904" bIns="69088" numCol="1" spcCol="1270" anchor="ctr" anchorCtr="0">
          <a:noAutofit/>
        </a:bodyPr>
        <a:lstStyle/>
        <a:p>
          <a:pPr marL="0" lvl="0" indent="0" algn="ctr" defTabSz="755650" rtl="0">
            <a:lnSpc>
              <a:spcPct val="90000"/>
            </a:lnSpc>
            <a:spcBef>
              <a:spcPct val="0"/>
            </a:spcBef>
            <a:spcAft>
              <a:spcPct val="35000"/>
            </a:spcAft>
            <a:buNone/>
          </a:pPr>
          <a:r>
            <a:rPr lang="en-US" sz="1700" b="0" i="0" kern="1200" dirty="0"/>
            <a:t>Security</a:t>
          </a:r>
          <a:endParaRPr lang="en-US" sz="1700" kern="1200" dirty="0"/>
        </a:p>
      </dsp:txBody>
      <dsp:txXfrm>
        <a:off x="3320589" y="337549"/>
        <a:ext cx="2910179" cy="489600"/>
      </dsp:txXfrm>
    </dsp:sp>
    <dsp:sp modelId="{A87E6975-0485-445B-85D4-FDFA16474923}">
      <dsp:nvSpPr>
        <dsp:cNvPr id="0" name=""/>
        <dsp:cNvSpPr/>
      </dsp:nvSpPr>
      <dsp:spPr>
        <a:xfrm>
          <a:off x="3320589" y="827149"/>
          <a:ext cx="2910179" cy="4106520"/>
        </a:xfrm>
        <a:prstGeom prst="rect">
          <a:avLst/>
        </a:prstGeom>
        <a:solidFill>
          <a:schemeClr val="accent2">
            <a:tint val="40000"/>
            <a:alpha val="90000"/>
            <a:hueOff val="6890783"/>
            <a:satOff val="-45977"/>
            <a:lumOff val="-4543"/>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90678" tIns="90678" rIns="120904" bIns="136017" numCol="1" spcCol="1270" anchor="t" anchorCtr="0">
          <a:noAutofit/>
        </a:bodyPr>
        <a:lstStyle/>
        <a:p>
          <a:pPr marL="171450" lvl="1" indent="-171450" algn="l" defTabSz="755650" rtl="0">
            <a:lnSpc>
              <a:spcPct val="90000"/>
            </a:lnSpc>
            <a:spcBef>
              <a:spcPct val="0"/>
            </a:spcBef>
            <a:spcAft>
              <a:spcPct val="15000"/>
            </a:spcAft>
            <a:buChar char="•"/>
          </a:pPr>
          <a:r>
            <a:rPr lang="en-US" sz="1700" kern="1200" dirty="0"/>
            <a:t>Incident Briefing</a:t>
          </a:r>
        </a:p>
        <a:p>
          <a:pPr marL="171450" lvl="1" indent="-171450" algn="l" defTabSz="755650">
            <a:lnSpc>
              <a:spcPct val="90000"/>
            </a:lnSpc>
            <a:spcBef>
              <a:spcPct val="0"/>
            </a:spcBef>
            <a:spcAft>
              <a:spcPct val="15000"/>
            </a:spcAft>
            <a:buFont typeface="Arial" panose="020B0604020202020204" pitchFamily="34" charset="0"/>
            <a:buChar char="•"/>
          </a:pPr>
          <a:r>
            <a:rPr lang="en-US" sz="1700" kern="1200"/>
            <a:t>Situational Monitoring &amp; Advice </a:t>
          </a:r>
        </a:p>
        <a:p>
          <a:pPr marL="171450" lvl="1" indent="-171450" algn="l" defTabSz="755650">
            <a:lnSpc>
              <a:spcPct val="90000"/>
            </a:lnSpc>
            <a:spcBef>
              <a:spcPct val="0"/>
            </a:spcBef>
            <a:spcAft>
              <a:spcPct val="15000"/>
            </a:spcAft>
            <a:buFont typeface="Arial" panose="020B0604020202020204" pitchFamily="34" charset="0"/>
            <a:buChar char="•"/>
          </a:pPr>
          <a:r>
            <a:rPr lang="en-US" sz="1700" kern="1200"/>
            <a:t>Political Evacuation</a:t>
          </a:r>
        </a:p>
        <a:p>
          <a:pPr marL="171450" lvl="1" indent="-171450" algn="l" defTabSz="755650">
            <a:lnSpc>
              <a:spcPct val="90000"/>
            </a:lnSpc>
            <a:spcBef>
              <a:spcPct val="0"/>
            </a:spcBef>
            <a:spcAft>
              <a:spcPct val="15000"/>
            </a:spcAft>
            <a:buFont typeface="Arial" panose="020B0604020202020204" pitchFamily="34" charset="0"/>
            <a:buChar char="•"/>
          </a:pPr>
          <a:r>
            <a:rPr lang="en-US" sz="1700" kern="1200" dirty="0"/>
            <a:t>Natural Disaster Evacuation</a:t>
          </a:r>
        </a:p>
        <a:p>
          <a:pPr marL="171450" lvl="1" indent="-171450" algn="l" defTabSz="755650">
            <a:lnSpc>
              <a:spcPct val="90000"/>
            </a:lnSpc>
            <a:spcBef>
              <a:spcPct val="0"/>
            </a:spcBef>
            <a:spcAft>
              <a:spcPct val="15000"/>
            </a:spcAft>
            <a:buFont typeface="Arial" panose="020B0604020202020204" pitchFamily="34" charset="0"/>
            <a:buChar char="•"/>
          </a:pPr>
          <a:r>
            <a:rPr lang="en-US" sz="1700" kern="1200" dirty="0"/>
            <a:t>Custom Pre-trip Intelligence and Risk Assessment</a:t>
          </a:r>
        </a:p>
        <a:p>
          <a:pPr marL="171450" lvl="1" indent="-171450" algn="l" defTabSz="755650">
            <a:lnSpc>
              <a:spcPct val="90000"/>
            </a:lnSpc>
            <a:spcBef>
              <a:spcPct val="0"/>
            </a:spcBef>
            <a:spcAft>
              <a:spcPct val="15000"/>
            </a:spcAft>
            <a:buFont typeface="Arial" panose="020B0604020202020204" pitchFamily="34" charset="0"/>
            <a:buChar char="•"/>
          </a:pPr>
          <a:r>
            <a:rPr lang="en-US" sz="1700" kern="1200" dirty="0"/>
            <a:t>Incident alerts and Crisis Communication</a:t>
          </a:r>
        </a:p>
      </dsp:txBody>
      <dsp:txXfrm>
        <a:off x="3320589" y="827149"/>
        <a:ext cx="2910179" cy="4106520"/>
      </dsp:txXfrm>
    </dsp:sp>
    <dsp:sp modelId="{FB34BBF1-D2F9-444C-8D32-8936DFDDD898}">
      <dsp:nvSpPr>
        <dsp:cNvPr id="0" name=""/>
        <dsp:cNvSpPr/>
      </dsp:nvSpPr>
      <dsp:spPr>
        <a:xfrm>
          <a:off x="6638193" y="337549"/>
          <a:ext cx="2910179" cy="489600"/>
        </a:xfrm>
        <a:prstGeom prst="rect">
          <a:avLst/>
        </a:prstGeom>
        <a:solidFill>
          <a:schemeClr val="accent2">
            <a:hueOff val="13907518"/>
            <a:satOff val="-30515"/>
            <a:lumOff val="-37060"/>
            <a:alphaOff val="0"/>
          </a:schemeClr>
        </a:solidFill>
        <a:ln>
          <a:noFill/>
        </a:ln>
        <a:effectLst>
          <a:innerShdw blurRad="50800" dist="25400" dir="13500000">
            <a:srgbClr val="FFFFFF">
              <a:alpha val="75000"/>
            </a:srgbClr>
          </a:innerShdw>
          <a:outerShdw blurRad="63500" dist="25400" dir="5400000" rotWithShape="0">
            <a:srgbClr val="808080">
              <a:alpha val="7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20904" tIns="69088" rIns="120904" bIns="69088" numCol="1" spcCol="1270" anchor="ctr" anchorCtr="0">
          <a:noAutofit/>
        </a:bodyPr>
        <a:lstStyle/>
        <a:p>
          <a:pPr marL="0" lvl="0" indent="0" algn="ctr" defTabSz="755650" rtl="0">
            <a:lnSpc>
              <a:spcPct val="90000"/>
            </a:lnSpc>
            <a:spcBef>
              <a:spcPct val="0"/>
            </a:spcBef>
            <a:spcAft>
              <a:spcPct val="35000"/>
            </a:spcAft>
            <a:buNone/>
          </a:pPr>
          <a:r>
            <a:rPr lang="en-US" sz="1700" b="0" i="0" kern="1200" dirty="0"/>
            <a:t>Travel</a:t>
          </a:r>
          <a:endParaRPr lang="en-US" sz="1700" kern="1200" dirty="0"/>
        </a:p>
      </dsp:txBody>
      <dsp:txXfrm>
        <a:off x="6638193" y="337549"/>
        <a:ext cx="2910179" cy="489600"/>
      </dsp:txXfrm>
    </dsp:sp>
    <dsp:sp modelId="{E4968DD8-DE3F-4B5E-8495-C5E1DA215C2C}">
      <dsp:nvSpPr>
        <dsp:cNvPr id="0" name=""/>
        <dsp:cNvSpPr/>
      </dsp:nvSpPr>
      <dsp:spPr>
        <a:xfrm>
          <a:off x="6638193" y="827149"/>
          <a:ext cx="2910179" cy="4106520"/>
        </a:xfrm>
        <a:prstGeom prst="rect">
          <a:avLst/>
        </a:prstGeom>
        <a:solidFill>
          <a:schemeClr val="accent2">
            <a:tint val="40000"/>
            <a:alpha val="90000"/>
            <a:hueOff val="13781567"/>
            <a:satOff val="-91953"/>
            <a:lumOff val="-9086"/>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90678" tIns="90678" rIns="120904" bIns="136017" numCol="1" spcCol="1270" anchor="t" anchorCtr="0">
          <a:noAutofit/>
        </a:bodyPr>
        <a:lstStyle/>
        <a:p>
          <a:pPr marL="171450" lvl="1" indent="-171450" algn="l" defTabSz="755650" rtl="0">
            <a:lnSpc>
              <a:spcPct val="90000"/>
            </a:lnSpc>
            <a:spcBef>
              <a:spcPct val="0"/>
            </a:spcBef>
            <a:spcAft>
              <a:spcPct val="15000"/>
            </a:spcAft>
            <a:buChar char="•"/>
          </a:pPr>
          <a:r>
            <a:rPr lang="en-US" sz="1700" kern="1200"/>
            <a:t>Emergency Travel Arrangements</a:t>
          </a:r>
          <a:endParaRPr lang="en-US" sz="1700" kern="1200" dirty="0"/>
        </a:p>
        <a:p>
          <a:pPr marL="171450" lvl="1" indent="-171450" algn="l" defTabSz="755650">
            <a:lnSpc>
              <a:spcPct val="90000"/>
            </a:lnSpc>
            <a:spcBef>
              <a:spcPct val="0"/>
            </a:spcBef>
            <a:spcAft>
              <a:spcPct val="15000"/>
            </a:spcAft>
            <a:buFont typeface="Arial" panose="020B0604020202020204" pitchFamily="34" charset="0"/>
            <a:buChar char="•"/>
          </a:pPr>
          <a:r>
            <a:rPr lang="en-US" sz="1700" kern="1200"/>
            <a:t>Translator and Interpreter Referral</a:t>
          </a:r>
        </a:p>
        <a:p>
          <a:pPr marL="171450" lvl="1" indent="-171450" algn="l" defTabSz="755650">
            <a:lnSpc>
              <a:spcPct val="90000"/>
            </a:lnSpc>
            <a:spcBef>
              <a:spcPct val="0"/>
            </a:spcBef>
            <a:spcAft>
              <a:spcPct val="15000"/>
            </a:spcAft>
            <a:buFont typeface="Arial" panose="020B0604020202020204" pitchFamily="34" charset="0"/>
            <a:buChar char="•"/>
          </a:pPr>
          <a:r>
            <a:rPr lang="en-US" sz="1700" kern="1200"/>
            <a:t>Emergency Travel Funds Assistance</a:t>
          </a:r>
        </a:p>
        <a:p>
          <a:pPr marL="171450" lvl="1" indent="-171450" algn="l" defTabSz="755650">
            <a:lnSpc>
              <a:spcPct val="90000"/>
            </a:lnSpc>
            <a:spcBef>
              <a:spcPct val="0"/>
            </a:spcBef>
            <a:spcAft>
              <a:spcPct val="15000"/>
            </a:spcAft>
            <a:buFont typeface="Arial" panose="020B0604020202020204" pitchFamily="34" charset="0"/>
            <a:buChar char="•"/>
          </a:pPr>
          <a:r>
            <a:rPr lang="en-US" sz="1700" kern="1200"/>
            <a:t>Legal Consultation and Referral</a:t>
          </a:r>
        </a:p>
        <a:p>
          <a:pPr marL="171450" lvl="1" indent="-171450" algn="l" defTabSz="755650">
            <a:lnSpc>
              <a:spcPct val="90000"/>
            </a:lnSpc>
            <a:spcBef>
              <a:spcPct val="0"/>
            </a:spcBef>
            <a:spcAft>
              <a:spcPct val="15000"/>
            </a:spcAft>
            <a:buFont typeface="Arial" panose="020B0604020202020204" pitchFamily="34" charset="0"/>
            <a:buChar char="•"/>
          </a:pPr>
          <a:r>
            <a:rPr lang="en-US" sz="1700" kern="1200"/>
            <a:t>Lost/Stolen Travel Documents Assistance</a:t>
          </a:r>
        </a:p>
        <a:p>
          <a:pPr marL="171450" lvl="1" indent="-171450" algn="l" defTabSz="755650">
            <a:lnSpc>
              <a:spcPct val="90000"/>
            </a:lnSpc>
            <a:spcBef>
              <a:spcPct val="0"/>
            </a:spcBef>
            <a:spcAft>
              <a:spcPct val="15000"/>
            </a:spcAft>
            <a:buFont typeface="Arial" panose="020B0604020202020204" pitchFamily="34" charset="0"/>
            <a:buChar char="•"/>
          </a:pPr>
          <a:r>
            <a:rPr lang="en-US" sz="1700" kern="1200" dirty="0"/>
            <a:t>Lost Luggage Assistance</a:t>
          </a:r>
        </a:p>
        <a:p>
          <a:pPr marL="171450" lvl="1" indent="-171450" algn="l" defTabSz="755650">
            <a:lnSpc>
              <a:spcPct val="90000"/>
            </a:lnSpc>
            <a:spcBef>
              <a:spcPct val="0"/>
            </a:spcBef>
            <a:spcAft>
              <a:spcPct val="15000"/>
            </a:spcAft>
            <a:buFont typeface="Arial" panose="020B0604020202020204" pitchFamily="34" charset="0"/>
            <a:buChar char="•"/>
          </a:pPr>
          <a:r>
            <a:rPr lang="en-US" sz="1700" kern="1200" dirty="0"/>
            <a:t>Travel Delay Benefits</a:t>
          </a:r>
        </a:p>
      </dsp:txBody>
      <dsp:txXfrm>
        <a:off x="6638193" y="827149"/>
        <a:ext cx="2910179" cy="410652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9CBB78B-5EA7-4CE1-9545-2EB9C59EFC15}">
      <dsp:nvSpPr>
        <dsp:cNvPr id="0" name=""/>
        <dsp:cNvSpPr/>
      </dsp:nvSpPr>
      <dsp:spPr>
        <a:xfrm>
          <a:off x="0" y="75461"/>
          <a:ext cx="10061855" cy="608400"/>
        </a:xfrm>
        <a:prstGeom prst="roundRect">
          <a:avLst/>
        </a:prstGeom>
        <a:solidFill>
          <a:schemeClr val="accent3">
            <a:hueOff val="0"/>
            <a:satOff val="0"/>
            <a:lumOff val="0"/>
            <a:alphaOff val="0"/>
          </a:schemeClr>
        </a:solidFill>
        <a:ln>
          <a:noFill/>
        </a:ln>
        <a:effectLst>
          <a:innerShdw blurRad="50800" dist="25400" dir="13500000">
            <a:srgbClr val="FFFFFF">
              <a:alpha val="75000"/>
            </a:srgbClr>
          </a:innerShdw>
          <a:outerShdw blurRad="63500" dist="25400" dir="5400000" rotWithShape="0">
            <a:srgbClr val="808080">
              <a:alpha val="7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rtl="0">
            <a:lnSpc>
              <a:spcPct val="90000"/>
            </a:lnSpc>
            <a:spcBef>
              <a:spcPct val="0"/>
            </a:spcBef>
            <a:spcAft>
              <a:spcPct val="35000"/>
            </a:spcAft>
            <a:buNone/>
          </a:pPr>
          <a:r>
            <a:rPr lang="en-US" sz="2600" b="1" i="0" kern="1200"/>
            <a:t>Deductible</a:t>
          </a:r>
          <a:endParaRPr lang="en-US" sz="2600" kern="1200"/>
        </a:p>
      </dsp:txBody>
      <dsp:txXfrm>
        <a:off x="29700" y="105161"/>
        <a:ext cx="10002455" cy="549000"/>
      </dsp:txXfrm>
    </dsp:sp>
    <dsp:sp modelId="{A2726CE2-E81A-45C3-A421-8D0CE5F7C41F}">
      <dsp:nvSpPr>
        <dsp:cNvPr id="0" name=""/>
        <dsp:cNvSpPr/>
      </dsp:nvSpPr>
      <dsp:spPr>
        <a:xfrm>
          <a:off x="0" y="683861"/>
          <a:ext cx="10061855" cy="430560"/>
        </a:xfrm>
        <a:prstGeom prst="rect">
          <a:avLst/>
        </a:prstGeom>
        <a:noFill/>
        <a:ln w="12700" cap="flat" cmpd="sng" algn="ctr">
          <a:solidFill>
            <a:schemeClr val="dk1">
              <a:alpha val="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319464" tIns="33020" rIns="184912" bIns="33020" numCol="1" spcCol="1270" anchor="t" anchorCtr="0">
          <a:noAutofit/>
        </a:bodyPr>
        <a:lstStyle/>
        <a:p>
          <a:pPr marL="228600" lvl="1" indent="-228600" algn="l" defTabSz="889000" rtl="0">
            <a:lnSpc>
              <a:spcPct val="90000"/>
            </a:lnSpc>
            <a:spcBef>
              <a:spcPct val="0"/>
            </a:spcBef>
            <a:spcAft>
              <a:spcPct val="20000"/>
            </a:spcAft>
            <a:buChar char="•"/>
          </a:pPr>
          <a:r>
            <a:rPr lang="en-US" sz="2000" b="1" i="0" kern="1200" dirty="0"/>
            <a:t>$0 per Injury/Sickness</a:t>
          </a:r>
          <a:endParaRPr lang="en-US" sz="2000" kern="1200" dirty="0"/>
        </a:p>
      </dsp:txBody>
      <dsp:txXfrm>
        <a:off x="0" y="683861"/>
        <a:ext cx="10061855" cy="430560"/>
      </dsp:txXfrm>
    </dsp:sp>
    <dsp:sp modelId="{57281498-3C00-45EC-BC5B-7A524688C3E9}">
      <dsp:nvSpPr>
        <dsp:cNvPr id="0" name=""/>
        <dsp:cNvSpPr/>
      </dsp:nvSpPr>
      <dsp:spPr>
        <a:xfrm>
          <a:off x="0" y="1114421"/>
          <a:ext cx="10061855" cy="608400"/>
        </a:xfrm>
        <a:prstGeom prst="roundRect">
          <a:avLst/>
        </a:prstGeom>
        <a:solidFill>
          <a:schemeClr val="accent3">
            <a:hueOff val="-4708549"/>
            <a:satOff val="5242"/>
            <a:lumOff val="8497"/>
            <a:alphaOff val="0"/>
          </a:schemeClr>
        </a:solidFill>
        <a:ln>
          <a:noFill/>
        </a:ln>
        <a:effectLst>
          <a:innerShdw blurRad="50800" dist="25400" dir="13500000">
            <a:srgbClr val="FFFFFF">
              <a:alpha val="75000"/>
            </a:srgbClr>
          </a:innerShdw>
          <a:outerShdw blurRad="63500" dist="25400" dir="5400000" rotWithShape="0">
            <a:srgbClr val="808080">
              <a:alpha val="7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rtl="0">
            <a:lnSpc>
              <a:spcPct val="90000"/>
            </a:lnSpc>
            <a:spcBef>
              <a:spcPct val="0"/>
            </a:spcBef>
            <a:spcAft>
              <a:spcPct val="35000"/>
            </a:spcAft>
            <a:buNone/>
          </a:pPr>
          <a:r>
            <a:rPr lang="en-US" sz="2600" b="1" i="0" kern="1200" dirty="0"/>
            <a:t>Maximum Benefit per Injury or Illness</a:t>
          </a:r>
          <a:endParaRPr lang="en-US" sz="2600" kern="1200" dirty="0"/>
        </a:p>
      </dsp:txBody>
      <dsp:txXfrm>
        <a:off x="29700" y="1144121"/>
        <a:ext cx="10002455" cy="549000"/>
      </dsp:txXfrm>
    </dsp:sp>
    <dsp:sp modelId="{0AA1C6AF-0351-439C-B958-43258B204B19}">
      <dsp:nvSpPr>
        <dsp:cNvPr id="0" name=""/>
        <dsp:cNvSpPr/>
      </dsp:nvSpPr>
      <dsp:spPr>
        <a:xfrm>
          <a:off x="0" y="1722821"/>
          <a:ext cx="10061855" cy="430560"/>
        </a:xfrm>
        <a:prstGeom prst="rect">
          <a:avLst/>
        </a:prstGeom>
        <a:noFill/>
        <a:ln w="12700" cap="flat" cmpd="sng" algn="ctr">
          <a:solidFill>
            <a:schemeClr val="dk1">
              <a:alpha val="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319464" tIns="33020" rIns="184912" bIns="33020" numCol="1" spcCol="1270" anchor="t" anchorCtr="0">
          <a:noAutofit/>
        </a:bodyPr>
        <a:lstStyle/>
        <a:p>
          <a:pPr marL="228600" lvl="1" indent="-228600" algn="l" defTabSz="889000" rtl="0">
            <a:lnSpc>
              <a:spcPct val="90000"/>
            </a:lnSpc>
            <a:spcBef>
              <a:spcPct val="0"/>
            </a:spcBef>
            <a:spcAft>
              <a:spcPct val="20000"/>
            </a:spcAft>
            <a:buChar char="•"/>
          </a:pPr>
          <a:r>
            <a:rPr lang="en-US" sz="2000" b="1" i="0" kern="1200" dirty="0"/>
            <a:t>$500,000</a:t>
          </a:r>
          <a:endParaRPr lang="en-US" sz="2000" kern="1200" dirty="0"/>
        </a:p>
      </dsp:txBody>
      <dsp:txXfrm>
        <a:off x="0" y="1722821"/>
        <a:ext cx="10061855" cy="430560"/>
      </dsp:txXfrm>
    </dsp:sp>
    <dsp:sp modelId="{0BD4232B-75F1-48B6-BEB2-BEB06D4F0F31}">
      <dsp:nvSpPr>
        <dsp:cNvPr id="0" name=""/>
        <dsp:cNvSpPr/>
      </dsp:nvSpPr>
      <dsp:spPr>
        <a:xfrm>
          <a:off x="0" y="2153381"/>
          <a:ext cx="10061855" cy="608400"/>
        </a:xfrm>
        <a:prstGeom prst="roundRect">
          <a:avLst/>
        </a:prstGeom>
        <a:solidFill>
          <a:schemeClr val="accent3">
            <a:hueOff val="-9417098"/>
            <a:satOff val="10485"/>
            <a:lumOff val="16993"/>
            <a:alphaOff val="0"/>
          </a:schemeClr>
        </a:solidFill>
        <a:ln>
          <a:noFill/>
        </a:ln>
        <a:effectLst>
          <a:innerShdw blurRad="50800" dist="25400" dir="13500000">
            <a:srgbClr val="FFFFFF">
              <a:alpha val="75000"/>
            </a:srgbClr>
          </a:innerShdw>
          <a:outerShdw blurRad="63500" dist="25400" dir="5400000" rotWithShape="0">
            <a:srgbClr val="808080">
              <a:alpha val="7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rtl="0">
            <a:lnSpc>
              <a:spcPct val="90000"/>
            </a:lnSpc>
            <a:spcBef>
              <a:spcPct val="0"/>
            </a:spcBef>
            <a:spcAft>
              <a:spcPct val="35000"/>
            </a:spcAft>
            <a:buNone/>
          </a:pPr>
          <a:r>
            <a:rPr lang="en-US" sz="2600" b="1" i="0" kern="1200"/>
            <a:t>Bedside Visit</a:t>
          </a:r>
          <a:endParaRPr lang="en-US" sz="2600" kern="1200"/>
        </a:p>
      </dsp:txBody>
      <dsp:txXfrm>
        <a:off x="29700" y="2183081"/>
        <a:ext cx="10002455" cy="549000"/>
      </dsp:txXfrm>
    </dsp:sp>
    <dsp:sp modelId="{2343B01E-682D-49CD-868B-B4D4DB1A2140}">
      <dsp:nvSpPr>
        <dsp:cNvPr id="0" name=""/>
        <dsp:cNvSpPr/>
      </dsp:nvSpPr>
      <dsp:spPr>
        <a:xfrm>
          <a:off x="0" y="2761781"/>
          <a:ext cx="10061855" cy="430560"/>
        </a:xfrm>
        <a:prstGeom prst="rect">
          <a:avLst/>
        </a:prstGeom>
        <a:noFill/>
        <a:ln w="12700" cap="flat" cmpd="sng" algn="ctr">
          <a:solidFill>
            <a:schemeClr val="dk1">
              <a:alpha val="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319464" tIns="33020" rIns="184912" bIns="33020" numCol="1" spcCol="1270" anchor="t" anchorCtr="0">
          <a:noAutofit/>
        </a:bodyPr>
        <a:lstStyle/>
        <a:p>
          <a:pPr marL="228600" lvl="1" indent="-228600" algn="l" defTabSz="889000" rtl="0">
            <a:lnSpc>
              <a:spcPct val="90000"/>
            </a:lnSpc>
            <a:spcBef>
              <a:spcPct val="0"/>
            </a:spcBef>
            <a:spcAft>
              <a:spcPct val="20000"/>
            </a:spcAft>
            <a:buChar char="•"/>
          </a:pPr>
          <a:r>
            <a:rPr lang="en-US" sz="2000" b="1" i="0" kern="1200" dirty="0"/>
            <a:t>$12,500 Maximum</a:t>
          </a:r>
          <a:endParaRPr lang="en-US" sz="2000" kern="1200" dirty="0"/>
        </a:p>
      </dsp:txBody>
      <dsp:txXfrm>
        <a:off x="0" y="2761781"/>
        <a:ext cx="10061855" cy="430560"/>
      </dsp:txXfrm>
    </dsp:sp>
    <dsp:sp modelId="{D9B55EE9-74C9-4296-9CBA-4D0813CB5B4D}">
      <dsp:nvSpPr>
        <dsp:cNvPr id="0" name=""/>
        <dsp:cNvSpPr/>
      </dsp:nvSpPr>
      <dsp:spPr>
        <a:xfrm>
          <a:off x="0" y="3192341"/>
          <a:ext cx="10061855" cy="608400"/>
        </a:xfrm>
        <a:prstGeom prst="roundRect">
          <a:avLst/>
        </a:prstGeom>
        <a:solidFill>
          <a:schemeClr val="accent3">
            <a:hueOff val="-14125646"/>
            <a:satOff val="15727"/>
            <a:lumOff val="25490"/>
            <a:alphaOff val="0"/>
          </a:schemeClr>
        </a:solidFill>
        <a:ln>
          <a:noFill/>
        </a:ln>
        <a:effectLst>
          <a:innerShdw blurRad="50800" dist="25400" dir="13500000">
            <a:srgbClr val="FFFFFF">
              <a:alpha val="75000"/>
            </a:srgbClr>
          </a:innerShdw>
          <a:outerShdw blurRad="63500" dist="25400" dir="5400000" rotWithShape="0">
            <a:srgbClr val="808080">
              <a:alpha val="7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rtl="0">
            <a:lnSpc>
              <a:spcPct val="90000"/>
            </a:lnSpc>
            <a:spcBef>
              <a:spcPct val="0"/>
            </a:spcBef>
            <a:spcAft>
              <a:spcPct val="35000"/>
            </a:spcAft>
            <a:buNone/>
          </a:pPr>
          <a:r>
            <a:rPr lang="en-US" sz="2600" b="1" i="0" kern="1200"/>
            <a:t>Mental Health</a:t>
          </a:r>
          <a:endParaRPr lang="en-US" sz="2600" kern="1200"/>
        </a:p>
      </dsp:txBody>
      <dsp:txXfrm>
        <a:off x="29700" y="3222041"/>
        <a:ext cx="10002455" cy="549000"/>
      </dsp:txXfrm>
    </dsp:sp>
    <dsp:sp modelId="{1052B84C-4F3E-4432-BD5A-3465CB355696}">
      <dsp:nvSpPr>
        <dsp:cNvPr id="0" name=""/>
        <dsp:cNvSpPr/>
      </dsp:nvSpPr>
      <dsp:spPr>
        <a:xfrm>
          <a:off x="0" y="3800742"/>
          <a:ext cx="10061855" cy="430560"/>
        </a:xfrm>
        <a:prstGeom prst="rect">
          <a:avLst/>
        </a:prstGeom>
        <a:noFill/>
        <a:ln w="12700" cap="flat" cmpd="sng" algn="ctr">
          <a:solidFill>
            <a:schemeClr val="dk1">
              <a:alpha val="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319464" tIns="33020" rIns="184912" bIns="33020" numCol="1" spcCol="1270" anchor="t" anchorCtr="0">
          <a:noAutofit/>
        </a:bodyPr>
        <a:lstStyle/>
        <a:p>
          <a:pPr marL="228600" lvl="1" indent="-228600" algn="l" defTabSz="889000" rtl="0">
            <a:lnSpc>
              <a:spcPct val="90000"/>
            </a:lnSpc>
            <a:spcBef>
              <a:spcPct val="0"/>
            </a:spcBef>
            <a:spcAft>
              <a:spcPct val="20000"/>
            </a:spcAft>
            <a:buChar char="•"/>
          </a:pPr>
          <a:r>
            <a:rPr lang="en-US" sz="2000" b="1" i="0" kern="1200" dirty="0"/>
            <a:t>Up to $20,000</a:t>
          </a:r>
          <a:endParaRPr lang="en-US" sz="2000" kern="1200" dirty="0"/>
        </a:p>
      </dsp:txBody>
      <dsp:txXfrm>
        <a:off x="0" y="3800742"/>
        <a:ext cx="10061855" cy="43056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922D3AF-F0D2-4CDE-9DFA-A578B401DA71}">
      <dsp:nvSpPr>
        <dsp:cNvPr id="0" name=""/>
        <dsp:cNvSpPr/>
      </dsp:nvSpPr>
      <dsp:spPr>
        <a:xfrm>
          <a:off x="2008797" y="2162000"/>
          <a:ext cx="1515824" cy="1301135"/>
        </a:xfrm>
        <a:prstGeom prst="hexagon">
          <a:avLst>
            <a:gd name="adj" fmla="val 25000"/>
            <a:gd name="vf" fmla="val 115470"/>
          </a:avLst>
        </a:prstGeom>
        <a:solidFill>
          <a:schemeClr val="accent3">
            <a:hueOff val="0"/>
            <a:satOff val="0"/>
            <a:lumOff val="0"/>
            <a:alphaOff val="0"/>
          </a:schemeClr>
        </a:solidFill>
        <a:ln>
          <a:noFill/>
        </a:ln>
        <a:effectLst>
          <a:innerShdw blurRad="50800" dist="25400" dir="13500000">
            <a:srgbClr val="FFFFFF">
              <a:alpha val="75000"/>
            </a:srgbClr>
          </a:innerShdw>
          <a:outerShdw blurRad="63500" dist="25400" dir="5400000" rotWithShape="0">
            <a:srgbClr val="808080">
              <a:alpha val="7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0" tIns="12700" rIns="0" bIns="12700" numCol="1" spcCol="1270" anchor="ctr" anchorCtr="0">
          <a:noAutofit/>
        </a:bodyPr>
        <a:lstStyle/>
        <a:p>
          <a:pPr marL="0" lvl="0" indent="0" algn="ctr" defTabSz="444500">
            <a:lnSpc>
              <a:spcPct val="90000"/>
            </a:lnSpc>
            <a:spcBef>
              <a:spcPct val="0"/>
            </a:spcBef>
            <a:spcAft>
              <a:spcPct val="35000"/>
            </a:spcAft>
            <a:buNone/>
          </a:pPr>
          <a:r>
            <a:rPr lang="en-US" sz="1000" kern="1200" dirty="0"/>
            <a:t>Traveling in an off-road vehicle, off-road motorcycling or automobile racing</a:t>
          </a:r>
        </a:p>
      </dsp:txBody>
      <dsp:txXfrm>
        <a:off x="2243544" y="2363499"/>
        <a:ext cx="1046330" cy="898137"/>
      </dsp:txXfrm>
    </dsp:sp>
    <dsp:sp modelId="{4119E723-2FBB-4FCB-A9CE-7066C36D0232}">
      <dsp:nvSpPr>
        <dsp:cNvPr id="0" name=""/>
        <dsp:cNvSpPr/>
      </dsp:nvSpPr>
      <dsp:spPr>
        <a:xfrm>
          <a:off x="2045222" y="2743944"/>
          <a:ext cx="176519" cy="152496"/>
        </a:xfrm>
        <a:prstGeom prst="hexagon">
          <a:avLst>
            <a:gd name="adj" fmla="val 25000"/>
            <a:gd name="vf" fmla="val 115470"/>
          </a:avLst>
        </a:prstGeom>
        <a:solidFill>
          <a:schemeClr val="l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sp>
    <dsp:sp modelId="{42F86ABA-372B-4680-A5E3-06A62593938C}">
      <dsp:nvSpPr>
        <dsp:cNvPr id="0" name=""/>
        <dsp:cNvSpPr/>
      </dsp:nvSpPr>
      <dsp:spPr>
        <a:xfrm>
          <a:off x="704983" y="1442809"/>
          <a:ext cx="1515824" cy="1301135"/>
        </a:xfrm>
        <a:prstGeom prst="hexagon">
          <a:avLst>
            <a:gd name="adj" fmla="val 25000"/>
            <a:gd name="vf" fmla="val 115470"/>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15000" r="-15000"/>
          </a:stretch>
        </a:blip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sp>
    <dsp:sp modelId="{CF834B45-613F-4001-B095-E0B9AF9B7029}">
      <dsp:nvSpPr>
        <dsp:cNvPr id="0" name=""/>
        <dsp:cNvSpPr/>
      </dsp:nvSpPr>
      <dsp:spPr>
        <a:xfrm>
          <a:off x="1742617" y="2571279"/>
          <a:ext cx="176519" cy="152496"/>
        </a:xfrm>
        <a:prstGeom prst="hexagon">
          <a:avLst>
            <a:gd name="adj" fmla="val 25000"/>
            <a:gd name="vf" fmla="val 115470"/>
          </a:avLst>
        </a:prstGeom>
        <a:solidFill>
          <a:schemeClr val="l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sp>
    <dsp:sp modelId="{F4073355-BBCB-4907-AAFD-F99B83DE21AD}">
      <dsp:nvSpPr>
        <dsp:cNvPr id="0" name=""/>
        <dsp:cNvSpPr/>
      </dsp:nvSpPr>
      <dsp:spPr>
        <a:xfrm>
          <a:off x="3313545" y="1438873"/>
          <a:ext cx="1515824" cy="1301135"/>
        </a:xfrm>
        <a:prstGeom prst="hexagon">
          <a:avLst>
            <a:gd name="adj" fmla="val 25000"/>
            <a:gd name="vf" fmla="val 115470"/>
          </a:avLst>
        </a:prstGeom>
        <a:solidFill>
          <a:schemeClr val="accent3">
            <a:hueOff val="-1765706"/>
            <a:satOff val="1966"/>
            <a:lumOff val="3186"/>
            <a:alphaOff val="0"/>
          </a:schemeClr>
        </a:solidFill>
        <a:ln>
          <a:noFill/>
        </a:ln>
        <a:effectLst>
          <a:innerShdw blurRad="50800" dist="25400" dir="13500000">
            <a:srgbClr val="FFFFFF">
              <a:alpha val="75000"/>
            </a:srgbClr>
          </a:innerShdw>
          <a:outerShdw blurRad="63500" dist="25400" dir="5400000" rotWithShape="0">
            <a:srgbClr val="808080">
              <a:alpha val="7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0" tIns="12700" rIns="0" bIns="12700" numCol="1" spcCol="1270" anchor="ctr" anchorCtr="0">
          <a:noAutofit/>
        </a:bodyPr>
        <a:lstStyle/>
        <a:p>
          <a:pPr marL="0" lvl="0" indent="0" algn="ctr" defTabSz="444500">
            <a:lnSpc>
              <a:spcPct val="90000"/>
            </a:lnSpc>
            <a:spcBef>
              <a:spcPct val="0"/>
            </a:spcBef>
            <a:spcAft>
              <a:spcPct val="35000"/>
            </a:spcAft>
            <a:buNone/>
          </a:pPr>
          <a:r>
            <a:rPr lang="en-US" sz="1000" kern="1200" dirty="0"/>
            <a:t>Mountain climbing</a:t>
          </a:r>
        </a:p>
      </dsp:txBody>
      <dsp:txXfrm>
        <a:off x="3548292" y="1640372"/>
        <a:ext cx="1046330" cy="898137"/>
      </dsp:txXfrm>
    </dsp:sp>
    <dsp:sp modelId="{00765664-DF03-4E7E-A5BC-D9C1094E62A4}">
      <dsp:nvSpPr>
        <dsp:cNvPr id="0" name=""/>
        <dsp:cNvSpPr/>
      </dsp:nvSpPr>
      <dsp:spPr>
        <a:xfrm>
          <a:off x="4356784" y="2564393"/>
          <a:ext cx="176519" cy="152496"/>
        </a:xfrm>
        <a:prstGeom prst="hexagon">
          <a:avLst>
            <a:gd name="adj" fmla="val 25000"/>
            <a:gd name="vf" fmla="val 115470"/>
          </a:avLst>
        </a:prstGeom>
        <a:solidFill>
          <a:schemeClr val="l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sp>
    <dsp:sp modelId="{7934D5B1-67CE-4B63-B3FE-6AA9A10F292F}">
      <dsp:nvSpPr>
        <dsp:cNvPr id="0" name=""/>
        <dsp:cNvSpPr/>
      </dsp:nvSpPr>
      <dsp:spPr>
        <a:xfrm>
          <a:off x="4617360" y="2159540"/>
          <a:ext cx="1515824" cy="1301135"/>
        </a:xfrm>
        <a:prstGeom prst="hexagon">
          <a:avLst>
            <a:gd name="adj" fmla="val 25000"/>
            <a:gd name="vf" fmla="val 115470"/>
          </a:avLst>
        </a:prstGeom>
        <a:blipFill>
          <a:blip xmlns:r="http://schemas.openxmlformats.org/officeDocument/2006/relationships" r:embed="rId2" cstate="print">
            <a:extLst>
              <a:ext uri="{28A0092B-C50C-407E-A947-70E740481C1C}">
                <a14:useLocalDpi xmlns:a14="http://schemas.microsoft.com/office/drawing/2010/main" val="0"/>
              </a:ext>
            </a:extLst>
          </a:blip>
          <a:srcRect/>
          <a:stretch>
            <a:fillRect l="-7000" r="-7000"/>
          </a:stretch>
        </a:blip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sp>
    <dsp:sp modelId="{1080E089-5E75-4ABE-BFC2-A37DB25105ED}">
      <dsp:nvSpPr>
        <dsp:cNvPr id="0" name=""/>
        <dsp:cNvSpPr/>
      </dsp:nvSpPr>
      <dsp:spPr>
        <a:xfrm>
          <a:off x="4653784" y="2738533"/>
          <a:ext cx="176519" cy="152496"/>
        </a:xfrm>
        <a:prstGeom prst="hexagon">
          <a:avLst>
            <a:gd name="adj" fmla="val 25000"/>
            <a:gd name="vf" fmla="val 115470"/>
          </a:avLst>
        </a:prstGeom>
        <a:solidFill>
          <a:schemeClr val="l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sp>
    <dsp:sp modelId="{7F13189E-17B2-4ECC-955A-4FA6D244B148}">
      <dsp:nvSpPr>
        <dsp:cNvPr id="0" name=""/>
        <dsp:cNvSpPr/>
      </dsp:nvSpPr>
      <dsp:spPr>
        <a:xfrm>
          <a:off x="2008797" y="723618"/>
          <a:ext cx="1515824" cy="1301135"/>
        </a:xfrm>
        <a:prstGeom prst="hexagon">
          <a:avLst>
            <a:gd name="adj" fmla="val 25000"/>
            <a:gd name="vf" fmla="val 115470"/>
          </a:avLst>
        </a:prstGeom>
        <a:solidFill>
          <a:schemeClr val="accent3">
            <a:hueOff val="-3531411"/>
            <a:satOff val="3932"/>
            <a:lumOff val="6373"/>
            <a:alphaOff val="0"/>
          </a:schemeClr>
        </a:solidFill>
        <a:ln>
          <a:noFill/>
        </a:ln>
        <a:effectLst>
          <a:innerShdw blurRad="50800" dist="25400" dir="13500000">
            <a:srgbClr val="FFFFFF">
              <a:alpha val="75000"/>
            </a:srgbClr>
          </a:innerShdw>
          <a:outerShdw blurRad="63500" dist="25400" dir="5400000" rotWithShape="0">
            <a:srgbClr val="808080">
              <a:alpha val="7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0" tIns="12700" rIns="0" bIns="12700" numCol="1" spcCol="1270" anchor="ctr" anchorCtr="0">
          <a:noAutofit/>
        </a:bodyPr>
        <a:lstStyle/>
        <a:p>
          <a:pPr marL="0" lvl="0" indent="0" algn="ctr" defTabSz="444500">
            <a:lnSpc>
              <a:spcPct val="90000"/>
            </a:lnSpc>
            <a:spcBef>
              <a:spcPct val="0"/>
            </a:spcBef>
            <a:spcAft>
              <a:spcPct val="35000"/>
            </a:spcAft>
            <a:buNone/>
          </a:pPr>
          <a:r>
            <a:rPr lang="en-US" sz="1000" kern="1200" dirty="0"/>
            <a:t>Sky diving</a:t>
          </a:r>
        </a:p>
      </dsp:txBody>
      <dsp:txXfrm>
        <a:off x="2243544" y="925117"/>
        <a:ext cx="1046330" cy="898137"/>
      </dsp:txXfrm>
    </dsp:sp>
    <dsp:sp modelId="{27E4FB6A-2BE6-4679-9853-35696889349E}">
      <dsp:nvSpPr>
        <dsp:cNvPr id="0" name=""/>
        <dsp:cNvSpPr/>
      </dsp:nvSpPr>
      <dsp:spPr>
        <a:xfrm>
          <a:off x="3040828" y="741327"/>
          <a:ext cx="176519" cy="152496"/>
        </a:xfrm>
        <a:prstGeom prst="hexagon">
          <a:avLst>
            <a:gd name="adj" fmla="val 25000"/>
            <a:gd name="vf" fmla="val 115470"/>
          </a:avLst>
        </a:prstGeom>
        <a:solidFill>
          <a:schemeClr val="l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sp>
    <dsp:sp modelId="{89072A96-B7F0-4242-8563-9C04EDAAE1BF}">
      <dsp:nvSpPr>
        <dsp:cNvPr id="0" name=""/>
        <dsp:cNvSpPr/>
      </dsp:nvSpPr>
      <dsp:spPr>
        <a:xfrm>
          <a:off x="3313545" y="0"/>
          <a:ext cx="1515824" cy="1301135"/>
        </a:xfrm>
        <a:prstGeom prst="hexagon">
          <a:avLst>
            <a:gd name="adj" fmla="val 25000"/>
            <a:gd name="vf" fmla="val 115470"/>
          </a:avLst>
        </a:prstGeom>
        <a:blipFill>
          <a:blip xmlns:r="http://schemas.openxmlformats.org/officeDocument/2006/relationships" r:embed="rId3" cstate="print">
            <a:extLst>
              <a:ext uri="{28A0092B-C50C-407E-A947-70E740481C1C}">
                <a14:useLocalDpi xmlns:a14="http://schemas.microsoft.com/office/drawing/2010/main" val="0"/>
              </a:ext>
            </a:extLst>
          </a:blip>
          <a:srcRect/>
          <a:stretch>
            <a:fillRect l="-7000" r="-7000"/>
          </a:stretch>
        </a:blip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sp>
    <dsp:sp modelId="{18447CD8-4681-4FF1-9773-324D9198A955}">
      <dsp:nvSpPr>
        <dsp:cNvPr id="0" name=""/>
        <dsp:cNvSpPr/>
      </dsp:nvSpPr>
      <dsp:spPr>
        <a:xfrm>
          <a:off x="3356508" y="576533"/>
          <a:ext cx="176519" cy="152496"/>
        </a:xfrm>
        <a:prstGeom prst="hexagon">
          <a:avLst>
            <a:gd name="adj" fmla="val 25000"/>
            <a:gd name="vf" fmla="val 115470"/>
          </a:avLst>
        </a:prstGeom>
        <a:solidFill>
          <a:schemeClr val="l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sp>
    <dsp:sp modelId="{DCA0B4A6-7B56-4CB9-9244-EE0F42330CE7}">
      <dsp:nvSpPr>
        <dsp:cNvPr id="0" name=""/>
        <dsp:cNvSpPr/>
      </dsp:nvSpPr>
      <dsp:spPr>
        <a:xfrm>
          <a:off x="4617360" y="720666"/>
          <a:ext cx="1515824" cy="1301135"/>
        </a:xfrm>
        <a:prstGeom prst="hexagon">
          <a:avLst>
            <a:gd name="adj" fmla="val 25000"/>
            <a:gd name="vf" fmla="val 115470"/>
          </a:avLst>
        </a:prstGeom>
        <a:solidFill>
          <a:schemeClr val="accent3">
            <a:hueOff val="-5297117"/>
            <a:satOff val="5898"/>
            <a:lumOff val="9559"/>
            <a:alphaOff val="0"/>
          </a:schemeClr>
        </a:solidFill>
        <a:ln>
          <a:noFill/>
        </a:ln>
        <a:effectLst>
          <a:innerShdw blurRad="50800" dist="25400" dir="13500000">
            <a:srgbClr val="FFFFFF">
              <a:alpha val="75000"/>
            </a:srgbClr>
          </a:innerShdw>
          <a:outerShdw blurRad="63500" dist="25400" dir="5400000" rotWithShape="0">
            <a:srgbClr val="808080">
              <a:alpha val="7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0" tIns="12700" rIns="0" bIns="12700" numCol="1" spcCol="1270" anchor="ctr" anchorCtr="0">
          <a:noAutofit/>
        </a:bodyPr>
        <a:lstStyle/>
        <a:p>
          <a:pPr marL="0" lvl="0" indent="0" algn="ctr" defTabSz="444500">
            <a:lnSpc>
              <a:spcPct val="90000"/>
            </a:lnSpc>
            <a:spcBef>
              <a:spcPct val="0"/>
            </a:spcBef>
            <a:spcAft>
              <a:spcPct val="35000"/>
            </a:spcAft>
            <a:buNone/>
          </a:pPr>
          <a:r>
            <a:rPr lang="en-US" sz="1000" kern="1200" dirty="0"/>
            <a:t>Bungee jumping or spelunking</a:t>
          </a:r>
        </a:p>
      </dsp:txBody>
      <dsp:txXfrm>
        <a:off x="4852107" y="922165"/>
        <a:ext cx="1046330" cy="898137"/>
      </dsp:txXfrm>
    </dsp:sp>
    <dsp:sp modelId="{3F8B7FD4-3335-4DEC-A183-8274CC2A5083}">
      <dsp:nvSpPr>
        <dsp:cNvPr id="0" name=""/>
        <dsp:cNvSpPr/>
      </dsp:nvSpPr>
      <dsp:spPr>
        <a:xfrm>
          <a:off x="5928646" y="1297200"/>
          <a:ext cx="176519" cy="152496"/>
        </a:xfrm>
        <a:prstGeom prst="hexagon">
          <a:avLst>
            <a:gd name="adj" fmla="val 25000"/>
            <a:gd name="vf" fmla="val 115470"/>
          </a:avLst>
        </a:prstGeom>
        <a:solidFill>
          <a:schemeClr val="l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sp>
    <dsp:sp modelId="{CF4A0668-790A-4C48-B22E-BFE3091EDC4D}">
      <dsp:nvSpPr>
        <dsp:cNvPr id="0" name=""/>
        <dsp:cNvSpPr/>
      </dsp:nvSpPr>
      <dsp:spPr>
        <a:xfrm>
          <a:off x="5921174" y="1452155"/>
          <a:ext cx="1515824" cy="1301135"/>
        </a:xfrm>
        <a:prstGeom prst="hexagon">
          <a:avLst>
            <a:gd name="adj" fmla="val 25000"/>
            <a:gd name="vf" fmla="val 115470"/>
          </a:avLst>
        </a:prstGeom>
        <a:blipFill>
          <a:blip xmlns:r="http://schemas.openxmlformats.org/officeDocument/2006/relationships" r:embed="rId4" cstate="print">
            <a:extLst>
              <a:ext uri="{28A0092B-C50C-407E-A947-70E740481C1C}">
                <a14:useLocalDpi xmlns:a14="http://schemas.microsoft.com/office/drawing/2010/main" val="0"/>
              </a:ext>
            </a:extLst>
          </a:blip>
          <a:srcRect/>
          <a:stretch>
            <a:fillRect l="-14000" r="-14000"/>
          </a:stretch>
        </a:blip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sp>
    <dsp:sp modelId="{693BCB45-ECB4-446F-8094-913EDF85D6D4}">
      <dsp:nvSpPr>
        <dsp:cNvPr id="0" name=""/>
        <dsp:cNvSpPr/>
      </dsp:nvSpPr>
      <dsp:spPr>
        <a:xfrm>
          <a:off x="6216307" y="1475768"/>
          <a:ext cx="176519" cy="152496"/>
        </a:xfrm>
        <a:prstGeom prst="hexagon">
          <a:avLst>
            <a:gd name="adj" fmla="val 25000"/>
            <a:gd name="vf" fmla="val 115470"/>
          </a:avLst>
        </a:prstGeom>
        <a:solidFill>
          <a:schemeClr val="l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sp>
    <dsp:sp modelId="{A01A9F1D-F09B-4541-9873-13DFEDBFC732}">
      <dsp:nvSpPr>
        <dsp:cNvPr id="0" name=""/>
        <dsp:cNvSpPr/>
      </dsp:nvSpPr>
      <dsp:spPr>
        <a:xfrm>
          <a:off x="5921174" y="13773"/>
          <a:ext cx="1515824" cy="1301135"/>
        </a:xfrm>
        <a:prstGeom prst="hexagon">
          <a:avLst>
            <a:gd name="adj" fmla="val 25000"/>
            <a:gd name="vf" fmla="val 115470"/>
          </a:avLst>
        </a:prstGeom>
        <a:solidFill>
          <a:schemeClr val="accent3">
            <a:hueOff val="-7062823"/>
            <a:satOff val="7864"/>
            <a:lumOff val="12745"/>
            <a:alphaOff val="0"/>
          </a:schemeClr>
        </a:solidFill>
        <a:ln>
          <a:noFill/>
        </a:ln>
        <a:effectLst>
          <a:innerShdw blurRad="50800" dist="25400" dir="13500000">
            <a:srgbClr val="FFFFFF">
              <a:alpha val="75000"/>
            </a:srgbClr>
          </a:innerShdw>
          <a:outerShdw blurRad="63500" dist="25400" dir="5400000" rotWithShape="0">
            <a:srgbClr val="808080">
              <a:alpha val="7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0" tIns="12700" rIns="0" bIns="12700" numCol="1" spcCol="1270" anchor="ctr" anchorCtr="0">
          <a:noAutofit/>
        </a:bodyPr>
        <a:lstStyle/>
        <a:p>
          <a:pPr marL="0" lvl="0" indent="0" algn="ctr" defTabSz="444500">
            <a:lnSpc>
              <a:spcPct val="90000"/>
            </a:lnSpc>
            <a:spcBef>
              <a:spcPct val="0"/>
            </a:spcBef>
            <a:spcAft>
              <a:spcPct val="35000"/>
            </a:spcAft>
            <a:buNone/>
          </a:pPr>
          <a:r>
            <a:rPr lang="en-US" sz="1000" kern="1200" dirty="0"/>
            <a:t>White water rafting</a:t>
          </a:r>
        </a:p>
      </dsp:txBody>
      <dsp:txXfrm>
        <a:off x="6155921" y="215272"/>
        <a:ext cx="1046330" cy="898137"/>
      </dsp:txXfrm>
    </dsp:sp>
    <dsp:sp modelId="{BDEFAA77-7B9B-4238-8975-FE5193617045}">
      <dsp:nvSpPr>
        <dsp:cNvPr id="0" name=""/>
        <dsp:cNvSpPr/>
      </dsp:nvSpPr>
      <dsp:spPr>
        <a:xfrm>
          <a:off x="7232460" y="597194"/>
          <a:ext cx="176519" cy="152496"/>
        </a:xfrm>
        <a:prstGeom prst="hexagon">
          <a:avLst>
            <a:gd name="adj" fmla="val 25000"/>
            <a:gd name="vf" fmla="val 115470"/>
          </a:avLst>
        </a:prstGeom>
        <a:solidFill>
          <a:schemeClr val="l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sp>
    <dsp:sp modelId="{3128C453-EAD7-4CCF-8E87-D36B29654EE7}">
      <dsp:nvSpPr>
        <dsp:cNvPr id="0" name=""/>
        <dsp:cNvSpPr/>
      </dsp:nvSpPr>
      <dsp:spPr>
        <a:xfrm>
          <a:off x="7225923" y="739851"/>
          <a:ext cx="1515824" cy="1301135"/>
        </a:xfrm>
        <a:prstGeom prst="hexagon">
          <a:avLst>
            <a:gd name="adj" fmla="val 25000"/>
            <a:gd name="vf" fmla="val 115470"/>
          </a:avLst>
        </a:prstGeom>
        <a:blipFill>
          <a:blip xmlns:r="http://schemas.openxmlformats.org/officeDocument/2006/relationships" r:embed="rId5">
            <a:extLst>
              <a:ext uri="{28A0092B-C50C-407E-A947-70E740481C1C}">
                <a14:useLocalDpi xmlns:a14="http://schemas.microsoft.com/office/drawing/2010/main" val="0"/>
              </a:ext>
            </a:extLst>
          </a:blip>
          <a:srcRect/>
          <a:stretch>
            <a:fillRect l="-7000" r="-7000"/>
          </a:stretch>
        </a:blip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sp>
    <dsp:sp modelId="{9DC1FF20-5441-436F-8398-B3B0681F11A2}">
      <dsp:nvSpPr>
        <dsp:cNvPr id="0" name=""/>
        <dsp:cNvSpPr/>
      </dsp:nvSpPr>
      <dsp:spPr>
        <a:xfrm>
          <a:off x="7527593" y="768875"/>
          <a:ext cx="176519" cy="152496"/>
        </a:xfrm>
        <a:prstGeom prst="hexagon">
          <a:avLst>
            <a:gd name="adj" fmla="val 25000"/>
            <a:gd name="vf" fmla="val 115470"/>
          </a:avLst>
        </a:prstGeom>
        <a:solidFill>
          <a:schemeClr val="l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sp>
    <dsp:sp modelId="{3E0740EF-F5E1-4A3D-AAA4-78623A9A6062}">
      <dsp:nvSpPr>
        <dsp:cNvPr id="0" name=""/>
        <dsp:cNvSpPr/>
      </dsp:nvSpPr>
      <dsp:spPr>
        <a:xfrm>
          <a:off x="7225923" y="2176266"/>
          <a:ext cx="1515824" cy="1301135"/>
        </a:xfrm>
        <a:prstGeom prst="hexagon">
          <a:avLst>
            <a:gd name="adj" fmla="val 25000"/>
            <a:gd name="vf" fmla="val 115470"/>
          </a:avLst>
        </a:prstGeom>
        <a:solidFill>
          <a:schemeClr val="accent3">
            <a:hueOff val="-8828529"/>
            <a:satOff val="9829"/>
            <a:lumOff val="15931"/>
            <a:alphaOff val="0"/>
          </a:schemeClr>
        </a:solidFill>
        <a:ln>
          <a:noFill/>
        </a:ln>
        <a:effectLst>
          <a:innerShdw blurRad="50800" dist="25400" dir="13500000">
            <a:srgbClr val="FFFFFF">
              <a:alpha val="75000"/>
            </a:srgbClr>
          </a:innerShdw>
          <a:outerShdw blurRad="63500" dist="25400" dir="5400000" rotWithShape="0">
            <a:srgbClr val="808080">
              <a:alpha val="7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0" tIns="12700" rIns="0" bIns="12700" numCol="1" spcCol="1270" anchor="ctr" anchorCtr="0">
          <a:noAutofit/>
        </a:bodyPr>
        <a:lstStyle/>
        <a:p>
          <a:pPr marL="0" lvl="0" indent="0" algn="ctr" defTabSz="444500">
            <a:lnSpc>
              <a:spcPct val="90000"/>
            </a:lnSpc>
            <a:spcBef>
              <a:spcPct val="0"/>
            </a:spcBef>
            <a:spcAft>
              <a:spcPct val="35000"/>
            </a:spcAft>
            <a:buNone/>
          </a:pPr>
          <a:r>
            <a:rPr lang="en-US" sz="1000" kern="1200" dirty="0"/>
            <a:t>Parasailing</a:t>
          </a:r>
        </a:p>
      </dsp:txBody>
      <dsp:txXfrm>
        <a:off x="7460670" y="2377765"/>
        <a:ext cx="1046330" cy="898137"/>
      </dsp:txXfrm>
    </dsp:sp>
    <dsp:sp modelId="{C76BFC6F-653E-446B-A3E6-294C9C12E08D}">
      <dsp:nvSpPr>
        <dsp:cNvPr id="0" name=""/>
        <dsp:cNvSpPr/>
      </dsp:nvSpPr>
      <dsp:spPr>
        <a:xfrm>
          <a:off x="7525725" y="3316050"/>
          <a:ext cx="176519" cy="152496"/>
        </a:xfrm>
        <a:prstGeom prst="hexagon">
          <a:avLst>
            <a:gd name="adj" fmla="val 25000"/>
            <a:gd name="vf" fmla="val 115470"/>
          </a:avLst>
        </a:prstGeom>
        <a:solidFill>
          <a:schemeClr val="l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sp>
    <dsp:sp modelId="{78E254CF-ADFF-4FAC-9ED0-E4E5DF4F2A4B}">
      <dsp:nvSpPr>
        <dsp:cNvPr id="0" name=""/>
        <dsp:cNvSpPr/>
      </dsp:nvSpPr>
      <dsp:spPr>
        <a:xfrm>
          <a:off x="5921174" y="2888570"/>
          <a:ext cx="1515824" cy="1301135"/>
        </a:xfrm>
        <a:prstGeom prst="hexagon">
          <a:avLst>
            <a:gd name="adj" fmla="val 25000"/>
            <a:gd name="vf" fmla="val 115470"/>
          </a:avLst>
        </a:prstGeom>
        <a:blipFill>
          <a:blip xmlns:r="http://schemas.openxmlformats.org/officeDocument/2006/relationships" r:embed="rId6" cstate="print">
            <a:extLst>
              <a:ext uri="{28A0092B-C50C-407E-A947-70E740481C1C}">
                <a14:useLocalDpi xmlns:a14="http://schemas.microsoft.com/office/drawing/2010/main" val="0"/>
              </a:ext>
            </a:extLst>
          </a:blip>
          <a:srcRect/>
          <a:stretch>
            <a:fillRect l="-14000" r="-14000"/>
          </a:stretch>
        </a:blip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sp>
    <dsp:sp modelId="{EF567A95-5951-4D9D-A0A3-B8AAB84BEDC0}">
      <dsp:nvSpPr>
        <dsp:cNvPr id="0" name=""/>
        <dsp:cNvSpPr/>
      </dsp:nvSpPr>
      <dsp:spPr>
        <a:xfrm>
          <a:off x="7244602" y="3459692"/>
          <a:ext cx="176519" cy="152496"/>
        </a:xfrm>
        <a:prstGeom prst="hexagon">
          <a:avLst>
            <a:gd name="adj" fmla="val 25000"/>
            <a:gd name="vf" fmla="val 115470"/>
          </a:avLst>
        </a:prstGeom>
        <a:solidFill>
          <a:schemeClr val="l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sp>
    <dsp:sp modelId="{67DE6D92-673E-435E-BB23-552FF0C49E30}">
      <dsp:nvSpPr>
        <dsp:cNvPr id="0" name=""/>
        <dsp:cNvSpPr/>
      </dsp:nvSpPr>
      <dsp:spPr>
        <a:xfrm>
          <a:off x="3312612" y="2880699"/>
          <a:ext cx="1515824" cy="1301135"/>
        </a:xfrm>
        <a:prstGeom prst="hexagon">
          <a:avLst>
            <a:gd name="adj" fmla="val 25000"/>
            <a:gd name="vf" fmla="val 115470"/>
          </a:avLst>
        </a:prstGeom>
        <a:solidFill>
          <a:schemeClr val="accent3">
            <a:hueOff val="-10594234"/>
            <a:satOff val="11795"/>
            <a:lumOff val="19118"/>
            <a:alphaOff val="0"/>
          </a:schemeClr>
        </a:solidFill>
        <a:ln>
          <a:noFill/>
        </a:ln>
        <a:effectLst>
          <a:innerShdw blurRad="50800" dist="25400" dir="13500000">
            <a:srgbClr val="FFFFFF">
              <a:alpha val="75000"/>
            </a:srgbClr>
          </a:innerShdw>
          <a:outerShdw blurRad="63500" dist="25400" dir="5400000" rotWithShape="0">
            <a:srgbClr val="808080">
              <a:alpha val="7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0" tIns="12700" rIns="0" bIns="12700" numCol="1" spcCol="1270" anchor="ctr" anchorCtr="0">
          <a:noAutofit/>
        </a:bodyPr>
        <a:lstStyle/>
        <a:p>
          <a:pPr marL="0" lvl="0" indent="0" algn="ctr" defTabSz="444500">
            <a:lnSpc>
              <a:spcPct val="90000"/>
            </a:lnSpc>
            <a:spcBef>
              <a:spcPct val="0"/>
            </a:spcBef>
            <a:spcAft>
              <a:spcPct val="35000"/>
            </a:spcAft>
            <a:buNone/>
          </a:pPr>
          <a:r>
            <a:rPr lang="en-US" sz="1000" kern="1200" dirty="0"/>
            <a:t>SCUBA diving</a:t>
          </a:r>
        </a:p>
      </dsp:txBody>
      <dsp:txXfrm>
        <a:off x="3547359" y="3082198"/>
        <a:ext cx="1046330" cy="898137"/>
      </dsp:txXfrm>
    </dsp:sp>
    <dsp:sp modelId="{C9232111-711C-4D01-8BEB-5088069A6319}">
      <dsp:nvSpPr>
        <dsp:cNvPr id="0" name=""/>
        <dsp:cNvSpPr/>
      </dsp:nvSpPr>
      <dsp:spPr>
        <a:xfrm>
          <a:off x="3355574" y="3457232"/>
          <a:ext cx="176519" cy="152496"/>
        </a:xfrm>
        <a:prstGeom prst="hexagon">
          <a:avLst>
            <a:gd name="adj" fmla="val 25000"/>
            <a:gd name="vf" fmla="val 115470"/>
          </a:avLst>
        </a:prstGeom>
        <a:solidFill>
          <a:schemeClr val="l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sp>
    <dsp:sp modelId="{B1B67CC8-B566-4433-B21E-66E6CD0EAB3B}">
      <dsp:nvSpPr>
        <dsp:cNvPr id="0" name=""/>
        <dsp:cNvSpPr/>
      </dsp:nvSpPr>
      <dsp:spPr>
        <a:xfrm>
          <a:off x="2007863" y="3603825"/>
          <a:ext cx="1515824" cy="1301135"/>
        </a:xfrm>
        <a:prstGeom prst="hexagon">
          <a:avLst>
            <a:gd name="adj" fmla="val 25000"/>
            <a:gd name="vf" fmla="val 115470"/>
          </a:avLst>
        </a:prstGeom>
        <a:blipFill>
          <a:blip xmlns:r="http://schemas.openxmlformats.org/officeDocument/2006/relationships" r:embed="rId7" cstate="print">
            <a:extLst>
              <a:ext uri="{28A0092B-C50C-407E-A947-70E740481C1C}">
                <a14:useLocalDpi xmlns:a14="http://schemas.microsoft.com/office/drawing/2010/main" val="0"/>
              </a:ext>
            </a:extLst>
          </a:blip>
          <a:srcRect/>
          <a:stretch>
            <a:fillRect l="-15000" r="-15000"/>
          </a:stretch>
        </a:blip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sp>
    <dsp:sp modelId="{9E5ACA2C-9DF5-43FB-ADAA-E5E25EED49FA}">
      <dsp:nvSpPr>
        <dsp:cNvPr id="0" name=""/>
        <dsp:cNvSpPr/>
      </dsp:nvSpPr>
      <dsp:spPr>
        <a:xfrm>
          <a:off x="3039894" y="3622026"/>
          <a:ext cx="176519" cy="152496"/>
        </a:xfrm>
        <a:prstGeom prst="hexagon">
          <a:avLst>
            <a:gd name="adj" fmla="val 25000"/>
            <a:gd name="vf" fmla="val 115470"/>
          </a:avLst>
        </a:prstGeom>
        <a:solidFill>
          <a:schemeClr val="l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sp>
    <dsp:sp modelId="{E318EC7E-27CF-478E-A16F-004092EB3B8B}">
      <dsp:nvSpPr>
        <dsp:cNvPr id="0" name=""/>
        <dsp:cNvSpPr/>
      </dsp:nvSpPr>
      <dsp:spPr>
        <a:xfrm>
          <a:off x="8523199" y="2905295"/>
          <a:ext cx="1515824" cy="1301135"/>
        </a:xfrm>
        <a:prstGeom prst="hexagon">
          <a:avLst>
            <a:gd name="adj" fmla="val 25000"/>
            <a:gd name="vf" fmla="val 115470"/>
          </a:avLst>
        </a:prstGeom>
        <a:solidFill>
          <a:schemeClr val="accent3">
            <a:hueOff val="-12359940"/>
            <a:satOff val="13761"/>
            <a:lumOff val="22304"/>
            <a:alphaOff val="0"/>
          </a:schemeClr>
        </a:solidFill>
        <a:ln>
          <a:noFill/>
        </a:ln>
        <a:effectLst>
          <a:innerShdw blurRad="50800" dist="25400" dir="13500000">
            <a:srgbClr val="FFFFFF">
              <a:alpha val="75000"/>
            </a:srgbClr>
          </a:innerShdw>
          <a:outerShdw blurRad="63500" dist="25400" dir="5400000" rotWithShape="0">
            <a:srgbClr val="808080">
              <a:alpha val="7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0" tIns="12700" rIns="0" bIns="12700" numCol="1" spcCol="1270" anchor="ctr" anchorCtr="0">
          <a:noAutofit/>
        </a:bodyPr>
        <a:lstStyle/>
        <a:p>
          <a:pPr marL="0" lvl="0" indent="0" algn="ctr" defTabSz="444500">
            <a:lnSpc>
              <a:spcPct val="90000"/>
            </a:lnSpc>
            <a:spcBef>
              <a:spcPct val="0"/>
            </a:spcBef>
            <a:spcAft>
              <a:spcPct val="35000"/>
            </a:spcAft>
            <a:buNone/>
          </a:pPr>
          <a:r>
            <a:rPr lang="en-US" sz="1000" kern="1200" dirty="0"/>
            <a:t>Jet, Water, or Snow Skiing</a:t>
          </a:r>
        </a:p>
      </dsp:txBody>
      <dsp:txXfrm>
        <a:off x="8757946" y="3106794"/>
        <a:ext cx="1046330" cy="898137"/>
      </dsp:txXfrm>
    </dsp:sp>
    <dsp:sp modelId="{9D2C2E3E-D7B4-4A71-BB91-627359DAAE9C}">
      <dsp:nvSpPr>
        <dsp:cNvPr id="0" name=""/>
        <dsp:cNvSpPr/>
      </dsp:nvSpPr>
      <dsp:spPr>
        <a:xfrm>
          <a:off x="8823936" y="4045080"/>
          <a:ext cx="176519" cy="152496"/>
        </a:xfrm>
        <a:prstGeom prst="hexagon">
          <a:avLst>
            <a:gd name="adj" fmla="val 25000"/>
            <a:gd name="vf" fmla="val 115470"/>
          </a:avLst>
        </a:prstGeom>
        <a:solidFill>
          <a:schemeClr val="l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sp>
    <dsp:sp modelId="{320D4EE4-C86C-4703-B3A4-59E0FA2EB443}">
      <dsp:nvSpPr>
        <dsp:cNvPr id="0" name=""/>
        <dsp:cNvSpPr/>
      </dsp:nvSpPr>
      <dsp:spPr>
        <a:xfrm>
          <a:off x="7219385" y="3618091"/>
          <a:ext cx="1515824" cy="1301135"/>
        </a:xfrm>
        <a:prstGeom prst="hexagon">
          <a:avLst>
            <a:gd name="adj" fmla="val 25000"/>
            <a:gd name="vf" fmla="val 115470"/>
          </a:avLst>
        </a:prstGeom>
        <a:blipFill>
          <a:blip xmlns:r="http://schemas.openxmlformats.org/officeDocument/2006/relationships" r:embed="rId8" cstate="print">
            <a:extLst>
              <a:ext uri="{28A0092B-C50C-407E-A947-70E740481C1C}">
                <a14:useLocalDpi xmlns:a14="http://schemas.microsoft.com/office/drawing/2010/main" val="0"/>
              </a:ext>
            </a:extLst>
          </a:blip>
          <a:srcRect/>
          <a:stretch>
            <a:fillRect l="-14000" r="-14000"/>
          </a:stretch>
        </a:blip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sp>
    <dsp:sp modelId="{F19A74FC-7C8A-4F36-889D-D6055505C4A7}">
      <dsp:nvSpPr>
        <dsp:cNvPr id="0" name=""/>
        <dsp:cNvSpPr/>
      </dsp:nvSpPr>
      <dsp:spPr>
        <a:xfrm>
          <a:off x="8542812" y="4189213"/>
          <a:ext cx="176519" cy="152496"/>
        </a:xfrm>
        <a:prstGeom prst="hexagon">
          <a:avLst>
            <a:gd name="adj" fmla="val 25000"/>
            <a:gd name="vf" fmla="val 115470"/>
          </a:avLst>
        </a:prstGeom>
        <a:solidFill>
          <a:schemeClr val="l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sp>
    <dsp:sp modelId="{2CEA87CF-C0BC-4E51-B1FB-411C31A4A8FC}">
      <dsp:nvSpPr>
        <dsp:cNvPr id="0" name=""/>
        <dsp:cNvSpPr/>
      </dsp:nvSpPr>
      <dsp:spPr>
        <a:xfrm>
          <a:off x="8528803" y="28039"/>
          <a:ext cx="1515824" cy="1301135"/>
        </a:xfrm>
        <a:prstGeom prst="hexagon">
          <a:avLst>
            <a:gd name="adj" fmla="val 25000"/>
            <a:gd name="vf" fmla="val 115470"/>
          </a:avLst>
        </a:prstGeom>
        <a:solidFill>
          <a:schemeClr val="accent3">
            <a:hueOff val="-14125646"/>
            <a:satOff val="15727"/>
            <a:lumOff val="25490"/>
            <a:alphaOff val="0"/>
          </a:schemeClr>
        </a:solidFill>
        <a:ln>
          <a:noFill/>
        </a:ln>
        <a:effectLst>
          <a:innerShdw blurRad="50800" dist="25400" dir="13500000">
            <a:srgbClr val="FFFFFF">
              <a:alpha val="75000"/>
            </a:srgbClr>
          </a:innerShdw>
          <a:outerShdw blurRad="63500" dist="25400" dir="5400000" rotWithShape="0">
            <a:srgbClr val="808080">
              <a:alpha val="7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0" tIns="12700" rIns="0" bIns="12700" numCol="1" spcCol="1270" anchor="ctr" anchorCtr="0">
          <a:noAutofit/>
        </a:bodyPr>
        <a:lstStyle/>
        <a:p>
          <a:pPr marL="0" lvl="0" indent="0" algn="ctr" defTabSz="444500">
            <a:lnSpc>
              <a:spcPct val="90000"/>
            </a:lnSpc>
            <a:spcBef>
              <a:spcPct val="0"/>
            </a:spcBef>
            <a:spcAft>
              <a:spcPct val="35000"/>
            </a:spcAft>
            <a:buNone/>
          </a:pPr>
          <a:r>
            <a:rPr lang="en-US" sz="1000" kern="1200" dirty="0"/>
            <a:t>Surfing</a:t>
          </a:r>
        </a:p>
      </dsp:txBody>
      <dsp:txXfrm>
        <a:off x="8763550" y="229538"/>
        <a:ext cx="1046330" cy="898137"/>
      </dsp:txXfrm>
    </dsp:sp>
    <dsp:sp modelId="{D8902C65-13E0-4515-9046-9623EC3333C5}">
      <dsp:nvSpPr>
        <dsp:cNvPr id="0" name=""/>
        <dsp:cNvSpPr/>
      </dsp:nvSpPr>
      <dsp:spPr>
        <a:xfrm>
          <a:off x="9577645" y="1172251"/>
          <a:ext cx="176519" cy="152496"/>
        </a:xfrm>
        <a:prstGeom prst="hexagon">
          <a:avLst>
            <a:gd name="adj" fmla="val 25000"/>
            <a:gd name="vf" fmla="val 115470"/>
          </a:avLst>
        </a:prstGeom>
        <a:solidFill>
          <a:schemeClr val="l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sp>
    <dsp:sp modelId="{4F9050C7-B78E-46BE-9EA1-E329E4E2D8D9}">
      <dsp:nvSpPr>
        <dsp:cNvPr id="0" name=""/>
        <dsp:cNvSpPr/>
      </dsp:nvSpPr>
      <dsp:spPr>
        <a:xfrm>
          <a:off x="8528803" y="1464453"/>
          <a:ext cx="1515824" cy="1301135"/>
        </a:xfrm>
        <a:prstGeom prst="hexagon">
          <a:avLst>
            <a:gd name="adj" fmla="val 25000"/>
            <a:gd name="vf" fmla="val 115470"/>
          </a:avLst>
        </a:prstGeom>
        <a:blipFill>
          <a:blip xmlns:r="http://schemas.openxmlformats.org/officeDocument/2006/relationships" r:embed="rId9" cstate="print">
            <a:extLst>
              <a:ext uri="{28A0092B-C50C-407E-A947-70E740481C1C}">
                <a14:useLocalDpi xmlns:a14="http://schemas.microsoft.com/office/drawing/2010/main" val="0"/>
              </a:ext>
            </a:extLst>
          </a:blip>
          <a:srcRect/>
          <a:stretch>
            <a:fillRect l="-14000" r="-14000"/>
          </a:stretch>
        </a:blip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sp>
    <dsp:sp modelId="{2F984D64-17A0-4B14-85C3-49F613A8C21B}">
      <dsp:nvSpPr>
        <dsp:cNvPr id="0" name=""/>
        <dsp:cNvSpPr/>
      </dsp:nvSpPr>
      <dsp:spPr>
        <a:xfrm>
          <a:off x="9577645" y="1472324"/>
          <a:ext cx="176519" cy="152496"/>
        </a:xfrm>
        <a:prstGeom prst="hexagon">
          <a:avLst>
            <a:gd name="adj" fmla="val 25000"/>
            <a:gd name="vf" fmla="val 115470"/>
          </a:avLst>
        </a:prstGeom>
        <a:solidFill>
          <a:schemeClr val="l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CD0D4E8-5B24-4FC6-A928-9A53A60B5AFC}">
      <dsp:nvSpPr>
        <dsp:cNvPr id="0" name=""/>
        <dsp:cNvSpPr/>
      </dsp:nvSpPr>
      <dsp:spPr>
        <a:xfrm>
          <a:off x="4275" y="329312"/>
          <a:ext cx="2014256" cy="2014256"/>
        </a:xfrm>
        <a:prstGeom prst="roundRect">
          <a:avLst>
            <a:gd name="adj" fmla="val 10000"/>
          </a:avLst>
        </a:prstGeom>
        <a:blipFill>
          <a:blip xmlns:r="http://schemas.openxmlformats.org/officeDocument/2006/relationships" r:embed="rId1" cstate="print">
            <a:extLst>
              <a:ext uri="{28A0092B-C50C-407E-A947-70E740481C1C}">
                <a14:useLocalDpi xmlns:a14="http://schemas.microsoft.com/office/drawing/2010/main" val="0"/>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5084848-FC00-43AB-A9A6-021F38BC7553}">
      <dsp:nvSpPr>
        <dsp:cNvPr id="0" name=""/>
        <dsp:cNvSpPr/>
      </dsp:nvSpPr>
      <dsp:spPr>
        <a:xfrm>
          <a:off x="332177" y="1537867"/>
          <a:ext cx="2014256" cy="2014256"/>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rtl="0">
            <a:lnSpc>
              <a:spcPct val="90000"/>
            </a:lnSpc>
            <a:spcBef>
              <a:spcPct val="0"/>
            </a:spcBef>
            <a:spcAft>
              <a:spcPct val="35000"/>
            </a:spcAft>
            <a:buNone/>
          </a:pPr>
          <a:r>
            <a:rPr lang="en-US" sz="2100" kern="1200"/>
            <a:t>Inform local authorities &amp; custom provider</a:t>
          </a:r>
          <a:endParaRPr lang="en-US" sz="2100" kern="1200" dirty="0"/>
        </a:p>
      </dsp:txBody>
      <dsp:txXfrm>
        <a:off x="391173" y="1596863"/>
        <a:ext cx="1896264" cy="1896264"/>
      </dsp:txXfrm>
    </dsp:sp>
    <dsp:sp modelId="{78467420-AAEE-42A0-BF5F-72524B8CC7F9}">
      <dsp:nvSpPr>
        <dsp:cNvPr id="0" name=""/>
        <dsp:cNvSpPr/>
      </dsp:nvSpPr>
      <dsp:spPr>
        <a:xfrm>
          <a:off x="2406522" y="1094442"/>
          <a:ext cx="387990" cy="483997"/>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55650">
            <a:lnSpc>
              <a:spcPct val="90000"/>
            </a:lnSpc>
            <a:spcBef>
              <a:spcPct val="0"/>
            </a:spcBef>
            <a:spcAft>
              <a:spcPct val="35000"/>
            </a:spcAft>
            <a:buNone/>
          </a:pPr>
          <a:endParaRPr lang="en-US" sz="1700" kern="1200"/>
        </a:p>
      </dsp:txBody>
      <dsp:txXfrm>
        <a:off x="2406522" y="1191241"/>
        <a:ext cx="271593" cy="290399"/>
      </dsp:txXfrm>
    </dsp:sp>
    <dsp:sp modelId="{6EC5DCD9-F1E3-4821-BAE4-81C07AD489DF}">
      <dsp:nvSpPr>
        <dsp:cNvPr id="0" name=""/>
        <dsp:cNvSpPr/>
      </dsp:nvSpPr>
      <dsp:spPr>
        <a:xfrm>
          <a:off x="3127076" y="329312"/>
          <a:ext cx="2014256" cy="2014256"/>
        </a:xfrm>
        <a:prstGeom prst="roundRect">
          <a:avLst>
            <a:gd name="adj" fmla="val 10000"/>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9D5CB6A-1F1B-453E-843F-C221E2A998F0}">
      <dsp:nvSpPr>
        <dsp:cNvPr id="0" name=""/>
        <dsp:cNvSpPr/>
      </dsp:nvSpPr>
      <dsp:spPr>
        <a:xfrm>
          <a:off x="3454978" y="1537867"/>
          <a:ext cx="2014256" cy="2014256"/>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t" anchorCtr="0">
          <a:noAutofit/>
        </a:bodyPr>
        <a:lstStyle/>
        <a:p>
          <a:pPr marL="0" lvl="0" indent="0" algn="l" defTabSz="933450" rtl="0">
            <a:lnSpc>
              <a:spcPct val="90000"/>
            </a:lnSpc>
            <a:spcBef>
              <a:spcPct val="0"/>
            </a:spcBef>
            <a:spcAft>
              <a:spcPct val="35000"/>
            </a:spcAft>
            <a:buNone/>
          </a:pPr>
          <a:r>
            <a:rPr lang="en-US" sz="2100" kern="1200"/>
            <a:t>Call On Call International</a:t>
          </a:r>
          <a:endParaRPr lang="en-US" sz="2100" kern="1200" dirty="0"/>
        </a:p>
        <a:p>
          <a:pPr marL="171450" lvl="1" indent="-171450" algn="l" defTabSz="711200" rtl="0">
            <a:lnSpc>
              <a:spcPct val="90000"/>
            </a:lnSpc>
            <a:spcBef>
              <a:spcPct val="0"/>
            </a:spcBef>
            <a:spcAft>
              <a:spcPct val="15000"/>
            </a:spcAft>
            <a:buChar char="•"/>
          </a:pPr>
          <a:r>
            <a:rPr lang="en-US" sz="1600" kern="1200"/>
            <a:t>+1-603-328-6396</a:t>
          </a:r>
          <a:endParaRPr lang="en-US" sz="1600" kern="1200" dirty="0"/>
        </a:p>
      </dsp:txBody>
      <dsp:txXfrm>
        <a:off x="3513974" y="1596863"/>
        <a:ext cx="1896264" cy="1896264"/>
      </dsp:txXfrm>
    </dsp:sp>
    <dsp:sp modelId="{B97E1C13-5876-4806-8FD9-9AB7C5B13987}">
      <dsp:nvSpPr>
        <dsp:cNvPr id="0" name=""/>
        <dsp:cNvSpPr/>
      </dsp:nvSpPr>
      <dsp:spPr>
        <a:xfrm>
          <a:off x="5529323" y="1094442"/>
          <a:ext cx="387990" cy="483997"/>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55650">
            <a:lnSpc>
              <a:spcPct val="90000"/>
            </a:lnSpc>
            <a:spcBef>
              <a:spcPct val="0"/>
            </a:spcBef>
            <a:spcAft>
              <a:spcPct val="35000"/>
            </a:spcAft>
            <a:buNone/>
          </a:pPr>
          <a:endParaRPr lang="en-US" sz="1700" kern="1200"/>
        </a:p>
      </dsp:txBody>
      <dsp:txXfrm>
        <a:off x="5529323" y="1191241"/>
        <a:ext cx="271593" cy="290399"/>
      </dsp:txXfrm>
    </dsp:sp>
    <dsp:sp modelId="{667A0A9B-463C-400F-9111-455FEC6D1619}">
      <dsp:nvSpPr>
        <dsp:cNvPr id="0" name=""/>
        <dsp:cNvSpPr/>
      </dsp:nvSpPr>
      <dsp:spPr>
        <a:xfrm>
          <a:off x="6249877" y="329312"/>
          <a:ext cx="2014256" cy="2014256"/>
        </a:xfrm>
        <a:prstGeom prst="roundRect">
          <a:avLst>
            <a:gd name="adj" fmla="val 10000"/>
          </a:avLst>
        </a:prstGeom>
        <a:blipFill dpi="0" rotWithShape="1">
          <a:blip xmlns:r="http://schemas.openxmlformats.org/officeDocument/2006/relationships" r:embed="rId3" cstate="print">
            <a:extLst>
              <a:ext uri="{28A0092B-C50C-407E-A947-70E740481C1C}">
                <a14:useLocalDpi xmlns:a14="http://schemas.microsoft.com/office/drawing/2010/main" val="0"/>
              </a:ext>
            </a:extLst>
          </a:blip>
          <a:srcRect/>
          <a:stretch>
            <a:fillRect l="-1684" t="20135" r="-4470" b="41404"/>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AE456D8-2B3A-4B58-B783-1D3BE3A364E4}">
      <dsp:nvSpPr>
        <dsp:cNvPr id="0" name=""/>
        <dsp:cNvSpPr/>
      </dsp:nvSpPr>
      <dsp:spPr>
        <a:xfrm>
          <a:off x="6577779" y="1537867"/>
          <a:ext cx="2014256" cy="2014256"/>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t" anchorCtr="0">
          <a:noAutofit/>
        </a:bodyPr>
        <a:lstStyle/>
        <a:p>
          <a:pPr marL="0" lvl="0" indent="0" algn="l" defTabSz="933450" rtl="0">
            <a:lnSpc>
              <a:spcPct val="90000"/>
            </a:lnSpc>
            <a:spcBef>
              <a:spcPct val="0"/>
            </a:spcBef>
            <a:spcAft>
              <a:spcPct val="35000"/>
            </a:spcAft>
            <a:buNone/>
          </a:pPr>
          <a:r>
            <a:rPr lang="en-US" sz="2100" kern="1200"/>
            <a:t>Study Abroad Emergency line</a:t>
          </a:r>
          <a:endParaRPr lang="en-US" sz="2100" kern="1200" dirty="0"/>
        </a:p>
        <a:p>
          <a:pPr marL="171450" lvl="1" indent="-171450" algn="l" defTabSz="711200" rtl="0">
            <a:lnSpc>
              <a:spcPct val="90000"/>
            </a:lnSpc>
            <a:spcBef>
              <a:spcPct val="0"/>
            </a:spcBef>
            <a:spcAft>
              <a:spcPct val="15000"/>
            </a:spcAft>
            <a:buChar char="•"/>
          </a:pPr>
          <a:r>
            <a:rPr lang="en-US" sz="1600" kern="1200"/>
            <a:t>+1-225-578-2421</a:t>
          </a:r>
          <a:endParaRPr lang="en-US" sz="1600" kern="1200" dirty="0"/>
        </a:p>
      </dsp:txBody>
      <dsp:txXfrm>
        <a:off x="6636775" y="1596863"/>
        <a:ext cx="1896264" cy="1896264"/>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A85ECE1-B792-44DB-BF56-8167B862D737}">
      <dsp:nvSpPr>
        <dsp:cNvPr id="0" name=""/>
        <dsp:cNvSpPr/>
      </dsp:nvSpPr>
      <dsp:spPr>
        <a:xfrm>
          <a:off x="2004" y="0"/>
          <a:ext cx="2100807" cy="3881437"/>
        </a:xfrm>
        <a:prstGeom prst="roundRect">
          <a:avLst>
            <a:gd name="adj" fmla="val 10000"/>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rtl="0">
            <a:lnSpc>
              <a:spcPct val="90000"/>
            </a:lnSpc>
            <a:spcBef>
              <a:spcPct val="0"/>
            </a:spcBef>
            <a:spcAft>
              <a:spcPct val="35000"/>
            </a:spcAft>
            <a:buNone/>
          </a:pPr>
          <a:r>
            <a:rPr lang="en-US" sz="2100" kern="1200"/>
            <a:t>Level 1</a:t>
          </a:r>
        </a:p>
        <a:p>
          <a:pPr marL="0" lvl="0" indent="0" algn="ctr" defTabSz="933450" rtl="0">
            <a:lnSpc>
              <a:spcPct val="90000"/>
            </a:lnSpc>
            <a:spcBef>
              <a:spcPct val="0"/>
            </a:spcBef>
            <a:spcAft>
              <a:spcPct val="35000"/>
            </a:spcAft>
            <a:buNone/>
          </a:pPr>
          <a:r>
            <a:rPr lang="en-US" sz="2100" kern="1200"/>
            <a:t>Exercise normal precautions</a:t>
          </a:r>
          <a:endParaRPr lang="en-US" sz="2100" kern="1200" dirty="0"/>
        </a:p>
      </dsp:txBody>
      <dsp:txXfrm>
        <a:off x="2004" y="1552574"/>
        <a:ext cx="2100807" cy="1552574"/>
      </dsp:txXfrm>
    </dsp:sp>
    <dsp:sp modelId="{BD5F8C96-F932-43E5-9D5F-010A7E4C86C2}">
      <dsp:nvSpPr>
        <dsp:cNvPr id="0" name=""/>
        <dsp:cNvSpPr/>
      </dsp:nvSpPr>
      <dsp:spPr>
        <a:xfrm>
          <a:off x="406148" y="232886"/>
          <a:ext cx="1292518" cy="1292518"/>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a:stretch>
        </a:blip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29DC8D1-61AA-442F-ABC3-538CFA8FDE9D}">
      <dsp:nvSpPr>
        <dsp:cNvPr id="0" name=""/>
        <dsp:cNvSpPr/>
      </dsp:nvSpPr>
      <dsp:spPr>
        <a:xfrm>
          <a:off x="2165836" y="0"/>
          <a:ext cx="2100807" cy="3881437"/>
        </a:xfrm>
        <a:prstGeom prst="roundRect">
          <a:avLst>
            <a:gd name="adj" fmla="val 10000"/>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rtl="0">
            <a:lnSpc>
              <a:spcPct val="90000"/>
            </a:lnSpc>
            <a:spcBef>
              <a:spcPct val="0"/>
            </a:spcBef>
            <a:spcAft>
              <a:spcPct val="35000"/>
            </a:spcAft>
            <a:buNone/>
          </a:pPr>
          <a:r>
            <a:rPr lang="en-US" sz="2100" kern="1200"/>
            <a:t>Level 2</a:t>
          </a:r>
        </a:p>
        <a:p>
          <a:pPr marL="0" lvl="0" indent="0" algn="ctr" defTabSz="933450" rtl="0">
            <a:lnSpc>
              <a:spcPct val="90000"/>
            </a:lnSpc>
            <a:spcBef>
              <a:spcPct val="0"/>
            </a:spcBef>
            <a:spcAft>
              <a:spcPct val="35000"/>
            </a:spcAft>
            <a:buNone/>
          </a:pPr>
          <a:r>
            <a:rPr lang="en-US" sz="2100" kern="1200"/>
            <a:t>Exercise increased caution</a:t>
          </a:r>
          <a:endParaRPr lang="en-US" sz="2100" kern="1200" dirty="0"/>
        </a:p>
      </dsp:txBody>
      <dsp:txXfrm>
        <a:off x="2165836" y="1552574"/>
        <a:ext cx="2100807" cy="1552574"/>
      </dsp:txXfrm>
    </dsp:sp>
    <dsp:sp modelId="{69567330-749B-40F4-85FC-A71BDE237FBF}">
      <dsp:nvSpPr>
        <dsp:cNvPr id="0" name=""/>
        <dsp:cNvSpPr/>
      </dsp:nvSpPr>
      <dsp:spPr>
        <a:xfrm>
          <a:off x="2569980" y="232886"/>
          <a:ext cx="1292518" cy="1292518"/>
        </a:xfrm>
        <a:prstGeom prst="ellipse">
          <a:avLst/>
        </a:prstGeom>
        <a:blipFill dpi="0" rotWithShape="1">
          <a:blip xmlns:r="http://schemas.openxmlformats.org/officeDocument/2006/relationships" r:embed="rId2">
            <a:extLst>
              <a:ext uri="{28A0092B-C50C-407E-A947-70E740481C1C}">
                <a14:useLocalDpi xmlns:a14="http://schemas.microsoft.com/office/drawing/2010/main" val="0"/>
              </a:ext>
            </a:extLst>
          </a:blip>
          <a:srcRect/>
          <a:stretch>
            <a:fillRect l="-580" t="-602" r="-11420" b="602"/>
          </a:stretch>
        </a:blip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490202E-F6EA-4F03-B1F0-48AC61FC5142}">
      <dsp:nvSpPr>
        <dsp:cNvPr id="0" name=""/>
        <dsp:cNvSpPr/>
      </dsp:nvSpPr>
      <dsp:spPr>
        <a:xfrm>
          <a:off x="4329668" y="0"/>
          <a:ext cx="2100807" cy="3881437"/>
        </a:xfrm>
        <a:prstGeom prst="roundRect">
          <a:avLst>
            <a:gd name="adj" fmla="val 10000"/>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rtl="0">
            <a:lnSpc>
              <a:spcPct val="90000"/>
            </a:lnSpc>
            <a:spcBef>
              <a:spcPct val="0"/>
            </a:spcBef>
            <a:spcAft>
              <a:spcPct val="35000"/>
            </a:spcAft>
            <a:buNone/>
          </a:pPr>
          <a:r>
            <a:rPr lang="en-US" sz="2100" kern="1200"/>
            <a:t>Level 3</a:t>
          </a:r>
        </a:p>
        <a:p>
          <a:pPr marL="0" lvl="0" indent="0" algn="ctr" defTabSz="933450" rtl="0">
            <a:lnSpc>
              <a:spcPct val="90000"/>
            </a:lnSpc>
            <a:spcBef>
              <a:spcPct val="0"/>
            </a:spcBef>
            <a:spcAft>
              <a:spcPct val="35000"/>
            </a:spcAft>
            <a:buNone/>
          </a:pPr>
          <a:r>
            <a:rPr lang="en-US" sz="2100" kern="1200"/>
            <a:t>Reconsider travel</a:t>
          </a:r>
          <a:endParaRPr lang="en-US" sz="2100" kern="1200" dirty="0"/>
        </a:p>
      </dsp:txBody>
      <dsp:txXfrm>
        <a:off x="4329668" y="1552574"/>
        <a:ext cx="2100807" cy="1552574"/>
      </dsp:txXfrm>
    </dsp:sp>
    <dsp:sp modelId="{0EAF0163-03EF-40FB-8980-965E14E2181E}">
      <dsp:nvSpPr>
        <dsp:cNvPr id="0" name=""/>
        <dsp:cNvSpPr/>
      </dsp:nvSpPr>
      <dsp:spPr>
        <a:xfrm>
          <a:off x="4733812" y="232886"/>
          <a:ext cx="1292518" cy="1292518"/>
        </a:xfrm>
        <a:prstGeom prst="ellipse">
          <a:avLst/>
        </a:prstGeom>
        <a:blipFill>
          <a:blip xmlns:r="http://schemas.openxmlformats.org/officeDocument/2006/relationships" r:embed="rId3" cstate="print">
            <a:extLst>
              <a:ext uri="{28A0092B-C50C-407E-A947-70E740481C1C}">
                <a14:useLocalDpi xmlns:a14="http://schemas.microsoft.com/office/drawing/2010/main" val="0"/>
              </a:ext>
            </a:extLst>
          </a:blip>
          <a:srcRect/>
          <a:stretch>
            <a:fillRect/>
          </a:stretch>
        </a:blip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6FFF0E2-47C6-4EE6-ADE0-8EF4FB0D8BAC}">
      <dsp:nvSpPr>
        <dsp:cNvPr id="0" name=""/>
        <dsp:cNvSpPr/>
      </dsp:nvSpPr>
      <dsp:spPr>
        <a:xfrm>
          <a:off x="6493500" y="0"/>
          <a:ext cx="2100807" cy="3881437"/>
        </a:xfrm>
        <a:prstGeom prst="roundRect">
          <a:avLst>
            <a:gd name="adj" fmla="val 10000"/>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rtl="0">
            <a:lnSpc>
              <a:spcPct val="90000"/>
            </a:lnSpc>
            <a:spcBef>
              <a:spcPct val="0"/>
            </a:spcBef>
            <a:spcAft>
              <a:spcPct val="35000"/>
            </a:spcAft>
            <a:buNone/>
          </a:pPr>
          <a:r>
            <a:rPr lang="en-US" sz="2100" kern="1200"/>
            <a:t>Level 4</a:t>
          </a:r>
        </a:p>
        <a:p>
          <a:pPr marL="0" lvl="0" indent="0" algn="ctr" defTabSz="933450" rtl="0">
            <a:lnSpc>
              <a:spcPct val="90000"/>
            </a:lnSpc>
            <a:spcBef>
              <a:spcPct val="0"/>
            </a:spcBef>
            <a:spcAft>
              <a:spcPct val="35000"/>
            </a:spcAft>
            <a:buNone/>
          </a:pPr>
          <a:r>
            <a:rPr lang="en-US" sz="2100" kern="1200"/>
            <a:t>Do not travel</a:t>
          </a:r>
          <a:endParaRPr lang="en-US" sz="2100" kern="1200" dirty="0"/>
        </a:p>
      </dsp:txBody>
      <dsp:txXfrm>
        <a:off x="6493500" y="1552574"/>
        <a:ext cx="2100807" cy="1552574"/>
      </dsp:txXfrm>
    </dsp:sp>
    <dsp:sp modelId="{CD8AFBE1-3B94-459D-BADE-47C7B5D16075}">
      <dsp:nvSpPr>
        <dsp:cNvPr id="0" name=""/>
        <dsp:cNvSpPr/>
      </dsp:nvSpPr>
      <dsp:spPr>
        <a:xfrm>
          <a:off x="6897644" y="232886"/>
          <a:ext cx="1292518" cy="1292518"/>
        </a:xfrm>
        <a:prstGeom prst="ellipse">
          <a:avLst/>
        </a:prstGeom>
        <a:blipFill>
          <a:blip xmlns:r="http://schemas.openxmlformats.org/officeDocument/2006/relationships" r:embed="rId4">
            <a:extLst>
              <a:ext uri="{28A0092B-C50C-407E-A947-70E740481C1C}">
                <a14:useLocalDpi xmlns:a14="http://schemas.microsoft.com/office/drawing/2010/main" val="0"/>
              </a:ext>
            </a:extLst>
          </a:blip>
          <a:srcRect/>
          <a:stretch>
            <a:fillRect/>
          </a:stretch>
        </a:blip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AA5CE22-7FED-4178-952B-CA09B06CD585}">
      <dsp:nvSpPr>
        <dsp:cNvPr id="0" name=""/>
        <dsp:cNvSpPr/>
      </dsp:nvSpPr>
      <dsp:spPr>
        <a:xfrm>
          <a:off x="343852" y="3105149"/>
          <a:ext cx="7908607" cy="582215"/>
        </a:xfrm>
        <a:prstGeom prst="leftRightArrow">
          <a:avLst/>
        </a:prstGeom>
        <a:solidFill>
          <a:schemeClr val="dk2">
            <a:tint val="60000"/>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8/layout/HexagonCluster">
  <dgm:title val=""/>
  <dgm:desc val=""/>
  <dgm:catLst>
    <dgm:cat type="picture" pri="21000"/>
    <dgm:cat type="relationship" pri="3200"/>
    <dgm:cat type="pictureconvert" pri="21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tyleData>
  <dgm:clr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clrData>
  <dgm:layoutNode name="Name0">
    <dgm:varLst>
      <dgm:chMax val="21"/>
      <dgm:chPref val="21"/>
    </dgm:varLst>
    <dgm:shape xmlns:r="http://schemas.openxmlformats.org/officeDocument/2006/relationships" r:blip="">
      <dgm:adjLst/>
    </dgm:shape>
    <dgm:choose name="Name1">
      <dgm:if name="Name2" axis="ch" ptType="node" func="cnt" op="equ" val="1">
        <dgm:alg type="composite">
          <dgm:param type="ar" val="1.3871"/>
        </dgm:alg>
        <dgm:constrLst>
          <dgm:constr type="primFontSz" for="des" ptType="node" op="equ" val="65"/>
          <dgm:constr type="l" for="ch" forName="text1" refType="w" fact="0.4525"/>
          <dgm:constr type="t" for="ch" forName="text1" refType="h" fact="0.346"/>
          <dgm:constr type="w" for="ch" forName="text1" refType="w" fact="0.5475"/>
          <dgm:constr type="h" for="ch" forName="text1" refType="h" fact="0.654"/>
          <dgm:constr type="l" for="ch" forName="textaccent1" refType="w" fact="0.4652"/>
          <dgm:constr type="t" for="ch" forName="textaccent1" refType="h" fact="0.6348"/>
          <dgm:constr type="w" for="ch" forName="textaccent1" refType="w" fact="0.0639"/>
          <dgm:constr type="h" for="ch" forName="textaccent1" refType="h" fact="0.0765"/>
          <dgm:constr type="l" for="ch" forName="image1" refType="w" fact="0"/>
          <dgm:constr type="t" for="ch" forName="image1" refType="h" fact="0"/>
          <dgm:constr type="w" for="ch" forName="image1" refType="w" fact="0.5468"/>
          <dgm:constr type="h" for="ch" forName="image1" refType="h" fact="0.6538"/>
          <dgm:constr type="l" for="ch" forName="imageaccent1" refType="w" fact="0.3702"/>
          <dgm:constr type="t" for="ch" forName="imageaccent1" refType="h" fact="0.5633"/>
          <dgm:constr type="w" for="ch" forName="imageaccent1" refType="w" fact="0.0639"/>
          <dgm:constr type="h" for="ch" forName="imageaccent1" refType="h" fact="0.0765"/>
        </dgm:constrLst>
      </dgm:if>
      <dgm:if name="Name3" axis="ch" ptType="node" func="cnt" op="equ" val="2">
        <dgm:alg type="composite">
          <dgm:param type="ar" val="2.6443"/>
        </dgm:alg>
        <dgm:constrLst>
          <dgm:constr type="primFontSz" for="des" ptType="node" op="equ" val="65"/>
          <dgm:constr type="l" for="ch" forName="text1" refType="w" fact="0.2383"/>
          <dgm:constr type="t" for="ch" forName="text1" refType="h" fact="0.3501"/>
          <dgm:constr type="w" for="ch" forName="text1" refType="w" fact="0.285"/>
          <dgm:constr type="h" for="ch" forName="text1" refType="h" fact="0.6499"/>
          <dgm:constr type="l" for="ch" forName="textaccent1" refType="w" fact="0.2472"/>
          <dgm:constr type="t" for="ch" forName="textaccent1" refType="h" fact="0.6371"/>
          <dgm:constr type="w" for="ch" forName="textaccent1" refType="w" fact="0.0333"/>
          <dgm:constr type="h" for="ch" forName="textaccent1" refType="h" fact="0.076"/>
          <dgm:constr type="l" for="ch" forName="image1" refType="w" fact="0"/>
          <dgm:constr type="t" for="ch" forName="image1" refType="h" fact="0"/>
          <dgm:constr type="w" for="ch" forName="image1" refType="w" fact="0.285"/>
          <dgm:constr type="h" for="ch" forName="image1" refType="h" fact="0.6499"/>
          <dgm:constr type="l" for="ch" forName="imageaccent1" refType="w" fact="0.1942"/>
          <dgm:constr type="t" for="ch" forName="imageaccent1" refType="h" fact="0.5602"/>
          <dgm:constr type="w" for="ch" forName="imageaccent1" refType="w" fact="0.0333"/>
          <dgm:constr type="h" for="ch" forName="imageaccent1" refType="h" fact="0.076"/>
          <dgm:constr type="l" for="ch" forName="text2" refType="w" fact="0.4767"/>
          <dgm:constr type="t" for="ch" forName="text2" refType="h" fact="0"/>
          <dgm:constr type="w" for="ch" forName="text2" refType="w" fact="0.285"/>
          <dgm:constr type="h" for="ch" forName="text2" refType="h" fact="0.6499"/>
          <dgm:constr type="l" for="ch" forName="textaccent2" refType="w" fact="0.6709"/>
          <dgm:constr type="t" for="ch" forName="textaccent2" refType="h" fact="0.5602"/>
          <dgm:constr type="w" for="ch" forName="textaccent2" refType="w" fact="0.0333"/>
          <dgm:constr type="h" for="ch" forName="textaccent2" refType="h" fact="0.076"/>
          <dgm:constr type="l" for="ch" forName="image2" refType="w" fact="0.715"/>
          <dgm:constr type="t" for="ch" forName="image2" refType="h" fact="0.3501"/>
          <dgm:constr type="w" for="ch" forName="image2" refType="w" fact="0.285"/>
          <dgm:constr type="h" for="ch" forName="image2" refType="h" fact="0.6499"/>
          <dgm:constr type="l" for="ch" forName="imageaccent2" refType="w" fact="0.7239"/>
          <dgm:constr type="t" for="ch" forName="imageaccent2" refType="h" fact="0.6371"/>
          <dgm:constr type="w" for="ch" forName="imageaccent2" refType="w" fact="0.0333"/>
          <dgm:constr type="h" for="ch" forName="imageaccent2" refType="h" fact="0.076"/>
        </dgm:constrLst>
      </dgm:if>
      <dgm:if name="Name4" axis="ch" ptType="node" func="cnt" op="equ" val="3">
        <dgm:alg type="composite">
          <dgm:param type="ar" val="1.5623"/>
        </dgm:alg>
        <dgm:constrLst>
          <dgm:constr type="primFontSz" for="des" ptType="node" op="equ" val="65"/>
          <dgm:constr type="l" for="ch" forName="text1" refType="w" fact="0.2402"/>
          <dgm:constr type="t" for="ch" forName="text1" refType="h" fact="0.6215"/>
          <dgm:constr type="w" for="ch" forName="text1" refType="w" fact="0.281"/>
          <dgm:constr type="h" for="ch" forName="text1" refType="h" fact="0.3785"/>
          <dgm:constr type="l" for="ch" forName="textaccent1" refType="w" fact="0.2475"/>
          <dgm:constr type="t" for="ch" forName="textaccent1" refType="h" fact="0.7886"/>
          <dgm:constr type="w" for="ch" forName="textaccent1" refType="w" fact="0.0329"/>
          <dgm:constr type="h" for="ch" forName="textaccent1" refType="h" fact="0.0443"/>
          <dgm:constr type="l" for="ch" forName="image1" refType="w" fact="0"/>
          <dgm:constr type="t" for="ch" forName="image1" refType="h" fact="0.4182"/>
          <dgm:constr type="w" for="ch" forName="image1" refType="w" fact="0.281"/>
          <dgm:constr type="h" for="ch" forName="image1" refType="h" fact="0.3785"/>
          <dgm:constr type="l" for="ch" forName="imageaccent1" refType="w" fact="0.1913"/>
          <dgm:constr type="t" for="ch" forName="imageaccent1" refType="h" fact="0.7467"/>
          <dgm:constr type="w" for="ch" forName="imageaccent1" refType="w" fact="0.0329"/>
          <dgm:constr type="h" for="ch" forName="imageaccent1" refType="h" fact="0.0443"/>
          <dgm:constr type="l" for="ch" forName="text2" refType="w" fact="0.4796"/>
          <dgm:constr type="t" for="ch" forName="text2" refType="h" fact="0.4137"/>
          <dgm:constr type="w" for="ch" forName="text2" refType="w" fact="0.281"/>
          <dgm:constr type="h" for="ch" forName="text2" refType="h" fact="0.3785"/>
          <dgm:constr type="l" for="ch" forName="textaccent2" refType="w" fact="0.6717"/>
          <dgm:constr type="t" for="ch" forName="textaccent2" refType="h" fact="0.7418"/>
          <dgm:constr type="w" for="ch" forName="textaccent2" refType="w" fact="0.0329"/>
          <dgm:constr type="h" for="ch" forName="textaccent2" refType="h" fact="0.0443"/>
          <dgm:constr type="l" for="ch" forName="image2" refType="w" fact="0.719"/>
          <dgm:constr type="t" for="ch" forName="image2" refType="h" fact="0.6215"/>
          <dgm:constr type="w" for="ch" forName="image2" refType="w" fact="0.281"/>
          <dgm:constr type="h" for="ch" forName="image2" refType="h" fact="0.3785"/>
          <dgm:constr type="l" for="ch" forName="imageaccent2" refType="w" fact="0.7263"/>
          <dgm:constr type="t" for="ch" forName="imageaccent2" refType="h" fact="0.7886"/>
          <dgm:constr type="w" for="ch" forName="imageaccent2" refType="w" fact="0.0329"/>
          <dgm:constr type="h" for="ch" forName="imageaccent2" refType="h" fact="0.0443"/>
          <dgm:constr type="l" for="ch" forName="text3" refType="w" fact="0.2402"/>
          <dgm:constr type="t" for="ch" forName="text3" refType="h" fact="0.2068"/>
          <dgm:constr type="w" for="ch" forName="text3" refType="w" fact="0.281"/>
          <dgm:constr type="h" for="ch" forName="text3" refType="h" fact="0.3785"/>
          <dgm:constr type="l" for="ch" forName="textaccent3" refType="w" fact="0.4307"/>
          <dgm:constr type="t" for="ch" forName="textaccent3" refType="h" fact="0.215"/>
          <dgm:constr type="w" for="ch" forName="textaccent3" refType="w" fact="0.0329"/>
          <dgm:constr type="h" for="ch" forName="textaccent3" refType="h" fact="0.0443"/>
          <dgm:constr type="l" for="ch" forName="image3" refType="w" fact="0.4796"/>
          <dgm:constr type="t" for="ch" forName="image3" refType="h" fact="0"/>
          <dgm:constr type="w" for="ch" forName="image3" refType="w" fact="0.281"/>
          <dgm:constr type="h" for="ch" forName="image3" refType="h" fact="0.3785"/>
          <dgm:constr type="l" for="ch" forName="imageaccent3" refType="w" fact="0.4879"/>
          <dgm:constr type="t" for="ch" forName="imageaccent3" refType="h" fact="0.1662"/>
          <dgm:constr type="w" for="ch" forName="imageaccent3" refType="w" fact="0.0329"/>
          <dgm:constr type="h" for="ch" forName="imageaccent3" refType="h" fact="0.0443"/>
        </dgm:constrLst>
      </dgm:if>
      <dgm:if name="Name5" axis="ch" ptType="node" func="cnt" op="equ" val="4">
        <dgm:alg type="composite">
          <dgm:param type="ar" val="1.943"/>
        </dgm:alg>
        <dgm:constrLst>
          <dgm:constr type="primFontSz" for="des" ptType="node" op="equ" val="65"/>
          <dgm:constr type="l" for="ch" forName="image2" refType="w" fact="0.5787"/>
          <dgm:constr type="t" for="ch" forName="image2" refType="h" fact="0.6208"/>
          <dgm:constr type="w" for="ch" forName="image2" refType="w" fact="0.227"/>
          <dgm:constr type="h" for="ch" forName="image2" refType="h" fact="0.3786"/>
          <dgm:constr type="l" for="ch" forName="text4" refType="w" fact="0.5787"/>
          <dgm:constr type="t" for="ch" forName="text4" refType="h" fact="0.2081"/>
          <dgm:constr type="w" for="ch" forName="text4" refType="w" fact="0.227"/>
          <dgm:constr type="h" for="ch" forName="text4" refType="h" fact="0.3786"/>
          <dgm:constr type="l" for="ch" forName="text2" refType="w" fact="0.3852"/>
          <dgm:constr type="t" for="ch" forName="text2" refType="h" fact="0.4127"/>
          <dgm:constr type="w" for="ch" forName="text2" refType="w" fact="0.227"/>
          <dgm:constr type="h" for="ch" forName="text2" refType="h" fact="0.3786"/>
          <dgm:constr type="l" for="ch" forName="image3" refType="w" fact="0.3852"/>
          <dgm:constr type="t" for="ch" forName="image3" refType="h" fact="0"/>
          <dgm:constr type="w" for="ch" forName="image3" refType="w" fact="0.227"/>
          <dgm:constr type="h" for="ch" forName="image3" refType="h" fact="0.3786"/>
          <dgm:constr type="l" for="ch" forName="text1" refType="w" fact="0.1927"/>
          <dgm:constr type="t" for="ch" forName="text1" refType="h" fact="0.6214"/>
          <dgm:constr type="w" for="ch" forName="text1" refType="w" fact="0.227"/>
          <dgm:constr type="h" for="ch" forName="text1" refType="h" fact="0.3786"/>
          <dgm:constr type="l" for="ch" forName="textaccent1" refType="w" fact="0.1998"/>
          <dgm:constr type="t" for="ch" forName="textaccent1" refType="h" fact="0.7887"/>
          <dgm:constr type="w" for="ch" forName="textaccent1" refType="w" fact="0.0265"/>
          <dgm:constr type="h" for="ch" forName="textaccent1" refType="h" fact="0.0444"/>
          <dgm:constr type="l" for="ch" forName="image1" refType="w" fact="0"/>
          <dgm:constr type="t" for="ch" forName="image1" refType="h" fact="0.4156"/>
          <dgm:constr type="w" for="ch" forName="image1" refType="w" fact="0.227"/>
          <dgm:constr type="h" for="ch" forName="image1" refType="h" fact="0.3786"/>
          <dgm:constr type="l" for="ch" forName="imageaccent1" refType="w" fact="0.1537"/>
          <dgm:constr type="t" for="ch" forName="imageaccent1" refType="h" fact="0.7417"/>
          <dgm:constr type="w" for="ch" forName="imageaccent1" refType="w" fact="0.0265"/>
          <dgm:constr type="h" for="ch" forName="imageaccent1" refType="h" fact="0.0444"/>
          <dgm:constr type="l" for="ch" forName="textaccent2" refType="w" fact="0.5407"/>
          <dgm:constr type="t" for="ch" forName="textaccent2" refType="h" fact="0.7384"/>
          <dgm:constr type="w" for="ch" forName="textaccent2" refType="w" fact="0.0265"/>
          <dgm:constr type="h" for="ch" forName="textaccent2" refType="h" fact="0.0444"/>
          <dgm:constr type="l" for="ch" forName="imageaccent2" refType="w" fact="0.5839"/>
          <dgm:constr type="t" for="ch" forName="imageaccent2" refType="h" fact="0.7904"/>
          <dgm:constr type="w" for="ch" forName="imageaccent2" refType="w" fact="0.0265"/>
          <dgm:constr type="h" for="ch" forName="imageaccent2" refType="h" fact="0.0444"/>
          <dgm:constr type="l" for="ch" forName="text3" refType="w" fact="0.1927"/>
          <dgm:constr type="t" for="ch" forName="text3" refType="h" fact="0.2087"/>
          <dgm:constr type="w" for="ch" forName="text3" refType="w" fact="0.227"/>
          <dgm:constr type="h" for="ch" forName="text3" refType="h" fact="0.3786"/>
          <dgm:constr type="l" for="ch" forName="textaccent3" refType="w" fact="0.3472"/>
          <dgm:constr type="t" for="ch" forName="textaccent3" refType="h" fact="0.2165"/>
          <dgm:constr type="w" for="ch" forName="textaccent3" refType="w" fact="0.0265"/>
          <dgm:constr type="h" for="ch" forName="textaccent3" refType="h" fact="0.0444"/>
          <dgm:constr type="l" for="ch" forName="imageaccent3" refType="w" fact="0.3904"/>
          <dgm:constr type="t" for="ch" forName="imageaccent3" refType="h" fact="0.1678"/>
          <dgm:constr type="w" for="ch" forName="imageaccent3" refType="w" fact="0.0265"/>
          <dgm:constr type="h" for="ch" forName="imageaccent3" refType="h" fact="0.0444"/>
          <dgm:constr type="l" for="ch" forName="textaccent4" refType="w" fact="0.7739"/>
          <dgm:constr type="t" for="ch" forName="textaccent4" refType="h" fact="0.3752"/>
          <dgm:constr type="w" for="ch" forName="textaccent4" refType="w" fact="0.0265"/>
          <dgm:constr type="h" for="ch" forName="textaccent4" refType="h" fact="0.0444"/>
          <dgm:constr type="l" for="ch" forName="image4" refType="w" fact="0.773"/>
          <dgm:constr type="t" for="ch" forName="image4" refType="h" fact="0.4162"/>
          <dgm:constr type="w" for="ch" forName="image4" refType="w" fact="0.227"/>
          <dgm:constr type="h" for="ch" forName="image4" refType="h" fact="0.3786"/>
          <dgm:constr type="l" for="ch" forName="imageaccent4" refType="w" fact="0.8188"/>
          <dgm:constr type="t" for="ch" forName="imageaccent4" refType="h" fact="0.4229"/>
          <dgm:constr type="w" for="ch" forName="imageaccent4" refType="w" fact="0.0265"/>
          <dgm:constr type="h" for="ch" forName="imageaccent4" refType="h" fact="0.0444"/>
        </dgm:constrLst>
      </dgm:if>
      <dgm:if name="Name6" axis="ch" ptType="node" func="cnt" op="equ" val="5">
        <dgm:alg type="composite">
          <dgm:param type="ar" val="2.3203"/>
        </dgm:alg>
        <dgm:constrLst>
          <dgm:constr type="primFontSz" for="des" ptType="node" op="equ" val="65"/>
          <dgm:constr type="l" for="ch" forName="image4" refType="w" fact="0.6491"/>
          <dgm:constr type="t" for="ch" forName="image4" refType="h" fact="0.4193"/>
          <dgm:constr type="w" for="ch" forName="image4" refType="w" fact="0.1886"/>
          <dgm:constr type="h" for="ch" forName="image4" refType="h" fact="0.3757"/>
          <dgm:constr type="l" for="ch" forName="text5" refType="w" fact="0.6491"/>
          <dgm:constr type="t" for="ch" forName="text5" refType="h" fact="0.004"/>
          <dgm:constr type="w" for="ch" forName="text5" refType="w" fact="0.1886"/>
          <dgm:constr type="h" for="ch" forName="text5" refType="h" fact="0.3757"/>
          <dgm:constr type="l" for="ch" forName="image5" refType="w" fact="0.8114"/>
          <dgm:constr type="t" for="ch" forName="image5" refType="h" fact="0.2136"/>
          <dgm:constr type="w" for="ch" forName="image5" refType="w" fact="0.1886"/>
          <dgm:constr type="h" for="ch" forName="image5" refType="h" fact="0.3757"/>
          <dgm:constr type="l" for="ch" forName="image2" refType="w" fact="0.4868"/>
          <dgm:constr type="t" for="ch" forName="image2" refType="h" fact="0.6235"/>
          <dgm:constr type="w" for="ch" forName="image2" refType="w" fact="0.1886"/>
          <dgm:constr type="h" for="ch" forName="image2" refType="h" fact="0.3757"/>
          <dgm:constr type="l" for="ch" forName="text4" refType="w" fact="0.4868"/>
          <dgm:constr type="t" for="ch" forName="text4" refType="h" fact="0.2081"/>
          <dgm:constr type="w" for="ch" forName="text4" refType="w" fact="0.1886"/>
          <dgm:constr type="h" for="ch" forName="text4" refType="h" fact="0.3757"/>
          <dgm:constr type="l" for="ch" forName="text2" refType="w" fact="0.3246"/>
          <dgm:constr type="t" for="ch" forName="text2" refType="h" fact="0.4154"/>
          <dgm:constr type="w" for="ch" forName="text2" refType="w" fact="0.1886"/>
          <dgm:constr type="h" for="ch" forName="text2" refType="h" fact="0.3757"/>
          <dgm:constr type="l" for="ch" forName="image3" refType="w" fact="0.3246"/>
          <dgm:constr type="t" for="ch" forName="image3" refType="h" fact="0"/>
          <dgm:constr type="w" for="ch" forName="image3" refType="w" fact="0.1886"/>
          <dgm:constr type="h" for="ch" forName="image3" refType="h" fact="0.3757"/>
          <dgm:constr type="l" for="ch" forName="text1" refType="w" fact="0.1623"/>
          <dgm:constr type="t" for="ch" forName="text1" refType="h" fact="0.6243"/>
          <dgm:constr type="w" for="ch" forName="text1" refType="w" fact="0.1886"/>
          <dgm:constr type="h" for="ch" forName="text1" refType="h" fact="0.3757"/>
          <dgm:constr type="l" for="ch" forName="text3" refType="w" fact="0.1623"/>
          <dgm:constr type="t" for="ch" forName="text3" refType="h" fact="0.2089"/>
          <dgm:constr type="w" for="ch" forName="text3" refType="w" fact="0.1886"/>
          <dgm:constr type="h" for="ch" forName="text3" refType="h" fact="0.3757"/>
          <dgm:constr type="l" for="ch" forName="textaccent1" refType="w" fact="0.1668"/>
          <dgm:constr type="t" for="ch" forName="textaccent1" refType="h" fact="0.7923"/>
          <dgm:constr type="w" for="ch" forName="textaccent1" refType="w" fact="0.022"/>
          <dgm:constr type="h" for="ch" forName="textaccent1" refType="h" fact="0.044"/>
          <dgm:constr type="l" for="ch" forName="image1" refType="w" fact="0"/>
          <dgm:constr type="t" for="ch" forName="image1" refType="h" fact="0.4166"/>
          <dgm:constr type="w" for="ch" forName="image1" refType="w" fact="0.1886"/>
          <dgm:constr type="h" for="ch" forName="image1" refType="h" fact="0.3757"/>
          <dgm:constr type="l" for="ch" forName="imageaccent1" refType="w" fact="0.1292"/>
          <dgm:constr type="t" for="ch" forName="imageaccent1" refType="h" fact="0.7424"/>
          <dgm:constr type="w" for="ch" forName="imageaccent1" refType="w" fact="0.022"/>
          <dgm:constr type="h" for="ch" forName="imageaccent1" refType="h" fact="0.044"/>
          <dgm:constr type="l" for="ch" forName="textaccent2" refType="w" fact="0.4544"/>
          <dgm:constr type="t" for="ch" forName="textaccent2" refType="h" fact="0.7404"/>
          <dgm:constr type="w" for="ch" forName="textaccent2" refType="w" fact="0.022"/>
          <dgm:constr type="h" for="ch" forName="textaccent2" refType="h" fact="0.044"/>
          <dgm:constr type="l" for="ch" forName="imageaccent2" refType="w" fact="0.4914"/>
          <dgm:constr type="t" for="ch" forName="imageaccent2" refType="h" fact="0.7907"/>
          <dgm:constr type="w" for="ch" forName="imageaccent2" refType="w" fact="0.022"/>
          <dgm:constr type="h" for="ch" forName="imageaccent2" refType="h" fact="0.044"/>
          <dgm:constr type="l" for="ch" forName="textaccent3" refType="w" fact="0.2915"/>
          <dgm:constr type="t" for="ch" forName="textaccent3" refType="h" fact="0.216"/>
          <dgm:constr type="w" for="ch" forName="textaccent3" refType="w" fact="0.022"/>
          <dgm:constr type="h" for="ch" forName="textaccent3" refType="h" fact="0.044"/>
          <dgm:constr type="l" for="ch" forName="imageaccent3" refType="w" fact="0.3299"/>
          <dgm:constr type="t" for="ch" forName="imageaccent3" refType="h" fact="0.1665"/>
          <dgm:constr type="w" for="ch" forName="imageaccent3" refType="w" fact="0.022"/>
          <dgm:constr type="h" for="ch" forName="imageaccent3" refType="h" fact="0.044"/>
          <dgm:constr type="l" for="ch" forName="textaccent4" refType="w" fact="0.65"/>
          <dgm:constr type="t" for="ch" forName="textaccent4" refType="h" fact="0.3746"/>
          <dgm:constr type="w" for="ch" forName="textaccent4" refType="w" fact="0.022"/>
          <dgm:constr type="h" for="ch" forName="textaccent4" refType="h" fact="0.044"/>
          <dgm:constr type="l" for="ch" forName="imageaccent4" refType="w" fact="0.6859"/>
          <dgm:constr type="t" for="ch" forName="imageaccent4" refType="h" fact="0.4261"/>
          <dgm:constr type="w" for="ch" forName="imageaccent4" refType="w" fact="0.022"/>
          <dgm:constr type="h" for="ch" forName="imageaccent4" refType="h" fact="0.044"/>
          <dgm:constr type="l" for="ch" forName="textaccent5" refType="w" fact="0.8123"/>
          <dgm:constr type="t" for="ch" forName="textaccent5" refType="h" fact="0.1724"/>
          <dgm:constr type="w" for="ch" forName="textaccent5" refType="w" fact="0.022"/>
          <dgm:constr type="h" for="ch" forName="textaccent5" refType="h" fact="0.044"/>
          <dgm:constr type="l" for="ch" forName="imageaccent5" refType="w" fact="0.849"/>
          <dgm:constr type="t" for="ch" forName="imageaccent5" refType="h" fact="0.222"/>
          <dgm:constr type="w" for="ch" forName="imageaccent5" refType="w" fact="0.022"/>
          <dgm:constr type="h" for="ch" forName="imageaccent5" refType="h" fact="0.044"/>
        </dgm:constrLst>
      </dgm:if>
      <dgm:if name="Name7" axis="ch" ptType="node" func="cnt" op="equ" val="6">
        <dgm:alg type="composite">
          <dgm:param type="ar" val="1.9179"/>
        </dgm:alg>
        <dgm:constrLst>
          <dgm:constr type="primFontSz" for="des" ptType="node" op="equ" val="65"/>
          <dgm:constr type="l" for="ch" forName="image4" refType="w" fact="0.6491"/>
          <dgm:constr type="t" for="ch" forName="image4" refType="h" fact="0.3466"/>
          <dgm:constr type="w" for="ch" forName="image4" refType="w" fact="0.1886"/>
          <dgm:constr type="h" for="ch" forName="image4" refType="h" fact="0.3106"/>
          <dgm:constr type="l" for="ch" forName="text5" refType="w" fact="0.6491"/>
          <dgm:constr type="t" for="ch" forName="text5" refType="h" fact="0.0033"/>
          <dgm:constr type="w" for="ch" forName="text5" refType="w" fact="0.1886"/>
          <dgm:constr type="h" for="ch" forName="text5" refType="h" fact="0.3106"/>
          <dgm:constr type="l" for="ch" forName="image5" refType="w" fact="0.8114"/>
          <dgm:constr type="t" for="ch" forName="image5" refType="h" fact="0.1766"/>
          <dgm:constr type="w" for="ch" forName="image5" refType="w" fact="0.1886"/>
          <dgm:constr type="h" for="ch" forName="image5" refType="h" fact="0.3106"/>
          <dgm:constr type="l" for="ch" forName="image2" refType="w" fact="0.4868"/>
          <dgm:constr type="t" for="ch" forName="image2" refType="h" fact="0.5154"/>
          <dgm:constr type="w" for="ch" forName="image2" refType="w" fact="0.1886"/>
          <dgm:constr type="h" for="ch" forName="image2" refType="h" fact="0.3106"/>
          <dgm:constr type="l" for="ch" forName="text4" refType="w" fact="0.4868"/>
          <dgm:constr type="t" for="ch" forName="text4" refType="h" fact="0.172"/>
          <dgm:constr type="w" for="ch" forName="text4" refType="w" fact="0.1886"/>
          <dgm:constr type="h" for="ch" forName="text4" refType="h" fact="0.3106"/>
          <dgm:constr type="l" for="ch" forName="text2" refType="w" fact="0.3246"/>
          <dgm:constr type="t" for="ch" forName="text2" refType="h" fact="0.3434"/>
          <dgm:constr type="w" for="ch" forName="text2" refType="w" fact="0.1886"/>
          <dgm:constr type="h" for="ch" forName="text2" refType="h" fact="0.3106"/>
          <dgm:constr type="l" for="ch" forName="image3" refType="w" fact="0.3246"/>
          <dgm:constr type="t" for="ch" forName="image3" refType="h" fact="0"/>
          <dgm:constr type="w" for="ch" forName="image3" refType="w" fact="0.1886"/>
          <dgm:constr type="h" for="ch" forName="image3" refType="h" fact="0.3106"/>
          <dgm:constr type="l" for="ch" forName="text1" refType="w" fact="0.1623"/>
          <dgm:constr type="t" for="ch" forName="text1" refType="h" fact="0.516"/>
          <dgm:constr type="w" for="ch" forName="text1" refType="w" fact="0.1886"/>
          <dgm:constr type="h" for="ch" forName="text1" refType="h" fact="0.3106"/>
          <dgm:constr type="l" for="ch" forName="text3" refType="w" fact="0.1623"/>
          <dgm:constr type="t" for="ch" forName="text3" refType="h" fact="0.1727"/>
          <dgm:constr type="w" for="ch" forName="text3" refType="w" fact="0.1886"/>
          <dgm:constr type="h" for="ch" forName="text3" refType="h" fact="0.3106"/>
          <dgm:constr type="l" for="ch" forName="textaccent1" refType="w" fact="0.1668"/>
          <dgm:constr type="t" for="ch" forName="textaccent1" refType="h" fact="0.6549"/>
          <dgm:constr type="w" for="ch" forName="textaccent1" refType="w" fact="0.022"/>
          <dgm:constr type="h" for="ch" forName="textaccent1" refType="h" fact="0.0364"/>
          <dgm:constr type="l" for="ch" forName="image1" refType="w" fact="0"/>
          <dgm:constr type="t" for="ch" forName="image1" refType="h" fact="0.3443"/>
          <dgm:constr type="w" for="ch" forName="image1" refType="w" fact="0.1886"/>
          <dgm:constr type="h" for="ch" forName="image1" refType="h" fact="0.3106"/>
          <dgm:constr type="l" for="ch" forName="imageaccent1" refType="w" fact="0.1292"/>
          <dgm:constr type="t" for="ch" forName="imageaccent1" refType="h" fact="0.6137"/>
          <dgm:constr type="w" for="ch" forName="imageaccent1" refType="w" fact="0.022"/>
          <dgm:constr type="h" for="ch" forName="imageaccent1" refType="h" fact="0.0364"/>
          <dgm:constr type="l" for="ch" forName="textaccent2" refType="w" fact="0.4544"/>
          <dgm:constr type="t" for="ch" forName="textaccent2" refType="h" fact="0.612"/>
          <dgm:constr type="w" for="ch" forName="textaccent2" refType="w" fact="0.022"/>
          <dgm:constr type="h" for="ch" forName="textaccent2" refType="h" fact="0.0364"/>
          <dgm:constr type="l" for="ch" forName="imageaccent2" refType="w" fact="0.4914"/>
          <dgm:constr type="t" for="ch" forName="imageaccent2" refType="h" fact="0.6536"/>
          <dgm:constr type="w" for="ch" forName="imageaccent2" refType="w" fact="0.022"/>
          <dgm:constr type="h" for="ch" forName="imageaccent2" refType="h" fact="0.0364"/>
          <dgm:constr type="l" for="ch" forName="textaccent3" refType="w" fact="0.2915"/>
          <dgm:constr type="t" for="ch" forName="textaccent3" refType="h" fact="0.1786"/>
          <dgm:constr type="w" for="ch" forName="textaccent3" refType="w" fact="0.022"/>
          <dgm:constr type="h" for="ch" forName="textaccent3" refType="h" fact="0.0364"/>
          <dgm:constr type="l" for="ch" forName="imageaccent3" refType="w" fact="0.3299"/>
          <dgm:constr type="t" for="ch" forName="imageaccent3" refType="h" fact="0.1376"/>
          <dgm:constr type="w" for="ch" forName="imageaccent3" refType="w" fact="0.022"/>
          <dgm:constr type="h" for="ch" forName="imageaccent3" refType="h" fact="0.0364"/>
          <dgm:constr type="l" for="ch" forName="textaccent4" refType="w" fact="0.65"/>
          <dgm:constr type="t" for="ch" forName="textaccent4" refType="h" fact="0.3096"/>
          <dgm:constr type="w" for="ch" forName="textaccent4" refType="w" fact="0.022"/>
          <dgm:constr type="h" for="ch" forName="textaccent4" refType="h" fact="0.0364"/>
          <dgm:constr type="l" for="ch" forName="imageaccent4" refType="w" fact="0.6859"/>
          <dgm:constr type="t" for="ch" forName="imageaccent4" refType="h" fact="0.3522"/>
          <dgm:constr type="w" for="ch" forName="imageaccent4" refType="w" fact="0.022"/>
          <dgm:constr type="h" for="ch" forName="imageaccent4" refType="h" fact="0.0364"/>
          <dgm:constr type="l" for="ch" forName="textaccent5" refType="w" fact="0.8123"/>
          <dgm:constr type="t" for="ch" forName="textaccent5" refType="h" fact="0.1425"/>
          <dgm:constr type="w" for="ch" forName="textaccent5" refType="w" fact="0.022"/>
          <dgm:constr type="h" for="ch" forName="textaccent5" refType="h" fact="0.0364"/>
          <dgm:constr type="l" for="ch" forName="imageaccent5" refType="w" fact="0.849"/>
          <dgm:constr type="t" for="ch" forName="imageaccent5" refType="h" fact="0.1835"/>
          <dgm:constr type="w" for="ch" forName="imageaccent5" refType="w" fact="0.022"/>
          <dgm:constr type="h" for="ch" forName="imageaccent5" refType="h" fact="0.0364"/>
          <dgm:constr type="l" for="ch" forName="image6" refType="w" fact="0.6491"/>
          <dgm:constr type="t" for="ch" forName="image6" refType="h" fact="0.6894"/>
          <dgm:constr type="w" for="ch" forName="image6" refType="w" fact="0.1886"/>
          <dgm:constr type="h" for="ch" forName="image6" refType="h" fact="0.3106"/>
          <dgm:constr type="l" for="ch" forName="text6" refType="w" fact="0.8114"/>
          <dgm:constr type="t" for="ch" forName="text6" refType="h" fact="0.5194"/>
          <dgm:constr type="w" for="ch" forName="text6" refType="w" fact="0.1886"/>
          <dgm:constr type="h" for="ch" forName="text6" refType="h" fact="0.3106"/>
          <dgm:constr type="l" for="ch" forName="imageaccent6" refType="w" fact="0.8138"/>
          <dgm:constr type="t" for="ch" forName="imageaccent6" refType="h" fact="0.8257"/>
          <dgm:constr type="w" for="ch" forName="imageaccent6" refType="w" fact="0.022"/>
          <dgm:constr type="h" for="ch" forName="imageaccent6" refType="h" fact="0.0364"/>
          <dgm:constr type="l" for="ch" forName="textaccent6" refType="w" fact="0.8488"/>
          <dgm:constr type="t" for="ch" forName="textaccent6" refType="h" fact="0.7914"/>
          <dgm:constr type="w" for="ch" forName="textaccent6" refType="w" fact="0.022"/>
          <dgm:constr type="h" for="ch" forName="textaccent6" refType="h" fact="0.0364"/>
        </dgm:constrLst>
      </dgm:if>
      <dgm:if name="Name8" axis="ch" ptType="node" func="cnt" op="equ" val="7">
        <dgm:alg type="composite">
          <dgm:param type="ar" val="1.6382"/>
        </dgm:alg>
        <dgm:constrLst>
          <dgm:constr type="primFontSz" for="des" ptType="node" op="equ" val="65"/>
          <dgm:constr type="l" for="ch" forName="image4" refType="w" fact="0.6491"/>
          <dgm:constr type="t" for="ch" forName="image4" refType="h" fact="0.2961"/>
          <dgm:constr type="w" for="ch" forName="image4" refType="w" fact="0.1886"/>
          <dgm:constr type="h" for="ch" forName="image4" refType="h" fact="0.2653"/>
          <dgm:constr type="l" for="ch" forName="text5" refType="w" fact="0.6491"/>
          <dgm:constr type="t" for="ch" forName="text5" refType="h" fact="0.0028"/>
          <dgm:constr type="w" for="ch" forName="text5" refType="w" fact="0.1886"/>
          <dgm:constr type="h" for="ch" forName="text5" refType="h" fact="0.2653"/>
          <dgm:constr type="l" for="ch" forName="image5" refType="w" fact="0.8114"/>
          <dgm:constr type="t" for="ch" forName="image5" refType="h" fact="0.1508"/>
          <dgm:constr type="w" for="ch" forName="image5" refType="w" fact="0.1886"/>
          <dgm:constr type="h" for="ch" forName="image5" refType="h" fact="0.2653"/>
          <dgm:constr type="l" for="ch" forName="image2" refType="w" fact="0.4868"/>
          <dgm:constr type="t" for="ch" forName="image2" refType="h" fact="0.4402"/>
          <dgm:constr type="w" for="ch" forName="image2" refType="w" fact="0.1886"/>
          <dgm:constr type="h" for="ch" forName="image2" refType="h" fact="0.2653"/>
          <dgm:constr type="l" for="ch" forName="text4" refType="w" fact="0.4868"/>
          <dgm:constr type="t" for="ch" forName="text4" refType="h" fact="0.1469"/>
          <dgm:constr type="w" for="ch" forName="text4" refType="w" fact="0.1886"/>
          <dgm:constr type="h" for="ch" forName="text4" refType="h" fact="0.2653"/>
          <dgm:constr type="l" for="ch" forName="text2" refType="w" fact="0.3246"/>
          <dgm:constr type="t" for="ch" forName="text2" refType="h" fact="0.2933"/>
          <dgm:constr type="w" for="ch" forName="text2" refType="w" fact="0.1886"/>
          <dgm:constr type="h" for="ch" forName="text2" refType="h" fact="0.2653"/>
          <dgm:constr type="l" for="ch" forName="image3" refType="w" fact="0.3246"/>
          <dgm:constr type="t" for="ch" forName="image3" refType="h" fact="0"/>
          <dgm:constr type="w" for="ch" forName="image3" refType="w" fact="0.1886"/>
          <dgm:constr type="h" for="ch" forName="image3" refType="h" fact="0.2653"/>
          <dgm:constr type="l" for="ch" forName="text1" refType="w" fact="0.1623"/>
          <dgm:constr type="t" for="ch" forName="text1" refType="h" fact="0.4408"/>
          <dgm:constr type="w" for="ch" forName="text1" refType="w" fact="0.1886"/>
          <dgm:constr type="h" for="ch" forName="text1" refType="h" fact="0.2653"/>
          <dgm:constr type="l" for="ch" forName="text3" refType="w" fact="0.1623"/>
          <dgm:constr type="t" for="ch" forName="text3" refType="h" fact="0.1475"/>
          <dgm:constr type="w" for="ch" forName="text3" refType="w" fact="0.1886"/>
          <dgm:constr type="h" for="ch" forName="text3" refType="h" fact="0.2653"/>
          <dgm:constr type="l" for="ch" forName="textaccent1" refType="w" fact="0.1668"/>
          <dgm:constr type="t" for="ch" forName="textaccent1" refType="h" fact="0.5594"/>
          <dgm:constr type="w" for="ch" forName="textaccent1" refType="w" fact="0.022"/>
          <dgm:constr type="h" for="ch" forName="textaccent1" refType="h" fact="0.0311"/>
          <dgm:constr type="l" for="ch" forName="image1" refType="w" fact="0"/>
          <dgm:constr type="t" for="ch" forName="image1" refType="h" fact="0.2941"/>
          <dgm:constr type="w" for="ch" forName="image1" refType="w" fact="0.1886"/>
          <dgm:constr type="h" for="ch" forName="image1" refType="h" fact="0.2653"/>
          <dgm:constr type="l" for="ch" forName="imageaccent1" refType="w" fact="0.1292"/>
          <dgm:constr type="t" for="ch" forName="imageaccent1" refType="h" fact="0.5242"/>
          <dgm:constr type="w" for="ch" forName="imageaccent1" refType="w" fact="0.022"/>
          <dgm:constr type="h" for="ch" forName="imageaccent1" refType="h" fact="0.0311"/>
          <dgm:constr type="l" for="ch" forName="textaccent2" refType="w" fact="0.4544"/>
          <dgm:constr type="t" for="ch" forName="textaccent2" refType="h" fact="0.5228"/>
          <dgm:constr type="w" for="ch" forName="textaccent2" refType="w" fact="0.022"/>
          <dgm:constr type="h" for="ch" forName="textaccent2" refType="h" fact="0.0311"/>
          <dgm:constr type="l" for="ch" forName="imageaccent2" refType="w" fact="0.4914"/>
          <dgm:constr type="t" for="ch" forName="imageaccent2" refType="h" fact="0.5583"/>
          <dgm:constr type="w" for="ch" forName="imageaccent2" refType="w" fact="0.022"/>
          <dgm:constr type="h" for="ch" forName="imageaccent2" refType="h" fact="0.0311"/>
          <dgm:constr type="l" for="ch" forName="textaccent3" refType="w" fact="0.2907"/>
          <dgm:constr type="t" for="ch" forName="textaccent3" refType="h" fact="0.1511"/>
          <dgm:constr type="w" for="ch" forName="textaccent3" refType="w" fact="0.022"/>
          <dgm:constr type="h" for="ch" forName="textaccent3" refType="h" fact="0.0311"/>
          <dgm:constr type="l" for="ch" forName="imageaccent3" refType="w" fact="0.3299"/>
          <dgm:constr type="t" for="ch" forName="imageaccent3" refType="h" fact="0.1175"/>
          <dgm:constr type="w" for="ch" forName="imageaccent3" refType="w" fact="0.022"/>
          <dgm:constr type="h" for="ch" forName="imageaccent3" refType="h" fact="0.0311"/>
          <dgm:constr type="l" for="ch" forName="textaccent4" refType="w" fact="0.65"/>
          <dgm:constr type="t" for="ch" forName="textaccent4" refType="h" fact="0.2645"/>
          <dgm:constr type="w" for="ch" forName="textaccent4" refType="w" fact="0.022"/>
          <dgm:constr type="h" for="ch" forName="textaccent4" refType="h" fact="0.0311"/>
          <dgm:constr type="l" for="ch" forName="imageaccent4" refType="w" fact="0.6859"/>
          <dgm:constr type="t" for="ch" forName="imageaccent4" refType="h" fact="0.3008"/>
          <dgm:constr type="w" for="ch" forName="imageaccent4" refType="w" fact="0.022"/>
          <dgm:constr type="h" for="ch" forName="imageaccent4" refType="h" fact="0.0311"/>
          <dgm:constr type="l" for="ch" forName="textaccent5" refType="w" fact="0.8123"/>
          <dgm:constr type="t" for="ch" forName="textaccent5" refType="h" fact="0.1217"/>
          <dgm:constr type="w" for="ch" forName="textaccent5" refType="w" fact="0.022"/>
          <dgm:constr type="h" for="ch" forName="textaccent5" refType="h" fact="0.0311"/>
          <dgm:constr type="l" for="ch" forName="imageaccent5" refType="w" fact="0.849"/>
          <dgm:constr type="t" for="ch" forName="imageaccent5" refType="h" fact="0.1567"/>
          <dgm:constr type="w" for="ch" forName="imageaccent5" refType="w" fact="0.022"/>
          <dgm:constr type="h" for="ch" forName="imageaccent5" refType="h" fact="0.0311"/>
          <dgm:constr type="l" for="ch" forName="image6" refType="w" fact="0.6491"/>
          <dgm:constr type="t" for="ch" forName="image6" refType="h" fact="0.5889"/>
          <dgm:constr type="w" for="ch" forName="image6" refType="w" fact="0.1886"/>
          <dgm:constr type="h" for="ch" forName="image6" refType="h" fact="0.2653"/>
          <dgm:constr type="l" for="ch" forName="text6" refType="w" fact="0.8114"/>
          <dgm:constr type="t" for="ch" forName="text6" refType="h" fact="0.4436"/>
          <dgm:constr type="w" for="ch" forName="text6" refType="w" fact="0.1886"/>
          <dgm:constr type="h" for="ch" forName="text6" refType="h" fact="0.2653"/>
          <dgm:constr type="l" for="ch" forName="imageaccent6" refType="w" fact="0.8138"/>
          <dgm:constr type="t" for="ch" forName="imageaccent6" refType="h" fact="0.7053"/>
          <dgm:constr type="w" for="ch" forName="imageaccent6" refType="w" fact="0.022"/>
          <dgm:constr type="h" for="ch" forName="imageaccent6" refType="h" fact="0.0311"/>
          <dgm:constr type="l" for="ch" forName="textaccent6" refType="w" fact="0.8488"/>
          <dgm:constr type="t" for="ch" forName="textaccent6" refType="h" fact="0.676"/>
          <dgm:constr type="w" for="ch" forName="textaccent6" refType="w" fact="0.022"/>
          <dgm:constr type="h" for="ch" forName="textaccent6" refType="h" fact="0.0311"/>
          <dgm:constr type="l" for="ch" forName="text7" refType="w" fact="0.3244"/>
          <dgm:constr type="t" for="ch" forName="text7" refType="h" fact="0.5872"/>
          <dgm:constr type="w" for="ch" forName="text7" refType="w" fact="0.1886"/>
          <dgm:constr type="h" for="ch" forName="text7" refType="h" fact="0.2653"/>
          <dgm:constr type="l" for="ch" forName="image7" refType="w" fact="0.1622"/>
          <dgm:constr type="t" for="ch" forName="image7" refType="h" fact="0.7347"/>
          <dgm:constr type="w" for="ch" forName="image7" refType="w" fact="0.1886"/>
          <dgm:constr type="h" for="ch" forName="image7" refType="h" fact="0.2653"/>
          <dgm:constr type="l" for="ch" forName="imageaccent7" refType="w" fact="0.2905"/>
          <dgm:constr type="t" for="ch" forName="imageaccent7" refType="h" fact="0.7384"/>
          <dgm:constr type="w" for="ch" forName="imageaccent7" refType="w" fact="0.022"/>
          <dgm:constr type="h" for="ch" forName="imageaccent7" refType="h" fact="0.0311"/>
          <dgm:constr type="l" for="ch" forName="textaccent7" refType="w" fact="0.3298"/>
          <dgm:constr type="t" for="ch" forName="textaccent7" refType="h" fact="0.7048"/>
          <dgm:constr type="w" for="ch" forName="textaccent7" refType="w" fact="0.022"/>
          <dgm:constr type="h" for="ch" forName="textaccent7" refType="h" fact="0.0311"/>
        </dgm:constrLst>
      </dgm:if>
      <dgm:if name="Name9" axis="ch" ptType="node" func="cnt" op="equ" val="8">
        <dgm:alg type="composite">
          <dgm:param type="ar" val="1.8974"/>
        </dgm:alg>
        <dgm:constrLst>
          <dgm:constr type="primFontSz" for="des" ptType="node" op="equ" val="65"/>
          <dgm:constr type="l" for="ch" forName="image4" refType="w" fact="0.5589"/>
          <dgm:constr type="t" for="ch" forName="image4" refType="h" fact="0.2952"/>
          <dgm:constr type="w" for="ch" forName="image4" refType="w" fact="0.1624"/>
          <dgm:constr type="h" for="ch" forName="image4" refType="h" fact="0.2645"/>
          <dgm:constr type="l" for="ch" forName="text5" refType="w" fact="0.5589"/>
          <dgm:constr type="t" for="ch" forName="text5" refType="h" fact="0.0028"/>
          <dgm:constr type="w" for="ch" forName="text5" refType="w" fact="0.1624"/>
          <dgm:constr type="h" for="ch" forName="text5" refType="h" fact="0.2645"/>
          <dgm:constr type="l" for="ch" forName="image5" refType="w" fact="0.6986"/>
          <dgm:constr type="t" for="ch" forName="image5" refType="h" fact="0.1504"/>
          <dgm:constr type="w" for="ch" forName="image5" refType="w" fact="0.1624"/>
          <dgm:constr type="h" for="ch" forName="image5" refType="h" fact="0.2645"/>
          <dgm:constr type="l" for="ch" forName="image2" refType="w" fact="0.4192"/>
          <dgm:constr type="t" for="ch" forName="image2" refType="h" fact="0.439"/>
          <dgm:constr type="w" for="ch" forName="image2" refType="w" fact="0.1624"/>
          <dgm:constr type="h" for="ch" forName="image2" refType="h" fact="0.2645"/>
          <dgm:constr type="l" for="ch" forName="text4" refType="w" fact="0.4192"/>
          <dgm:constr type="t" for="ch" forName="text4" refType="h" fact="0.1465"/>
          <dgm:constr type="w" for="ch" forName="text4" refType="w" fact="0.1624"/>
          <dgm:constr type="h" for="ch" forName="text4" refType="h" fact="0.2645"/>
          <dgm:constr type="l" for="ch" forName="text2" refType="w" fact="0.2794"/>
          <dgm:constr type="t" for="ch" forName="text2" refType="h" fact="0.2925"/>
          <dgm:constr type="w" for="ch" forName="text2" refType="w" fact="0.1624"/>
          <dgm:constr type="h" for="ch" forName="text2" refType="h" fact="0.2645"/>
          <dgm:constr type="l" for="ch" forName="image3" refType="w" fact="0.2794"/>
          <dgm:constr type="t" for="ch" forName="image3" refType="h" fact="0"/>
          <dgm:constr type="w" for="ch" forName="image3" refType="w" fact="0.1624"/>
          <dgm:constr type="h" for="ch" forName="image3" refType="h" fact="0.2645"/>
          <dgm:constr type="l" for="ch" forName="text1" refType="w" fact="0.1397"/>
          <dgm:constr type="t" for="ch" forName="text1" refType="h" fact="0.4395"/>
          <dgm:constr type="w" for="ch" forName="text1" refType="w" fact="0.1624"/>
          <dgm:constr type="h" for="ch" forName="text1" refType="h" fact="0.2645"/>
          <dgm:constr type="l" for="ch" forName="text3" refType="w" fact="0.1397"/>
          <dgm:constr type="t" for="ch" forName="text3" refType="h" fact="0.1471"/>
          <dgm:constr type="w" for="ch" forName="text3" refType="w" fact="0.1624"/>
          <dgm:constr type="h" for="ch" forName="text3" refType="h" fact="0.2645"/>
          <dgm:constr type="l" for="ch" forName="textaccent1" refType="w" fact="0.1436"/>
          <dgm:constr type="t" for="ch" forName="textaccent1" refType="h" fact="0.5578"/>
          <dgm:constr type="w" for="ch" forName="textaccent1" refType="w" fact="0.0189"/>
          <dgm:constr type="h" for="ch" forName="textaccent1" refType="h" fact="0.031"/>
          <dgm:constr type="l" for="ch" forName="image1" refType="w" fact="0"/>
          <dgm:constr type="t" for="ch" forName="image1" refType="h" fact="0.2933"/>
          <dgm:constr type="w" for="ch" forName="image1" refType="w" fact="0.1624"/>
          <dgm:constr type="h" for="ch" forName="image1" refType="h" fact="0.2645"/>
          <dgm:constr type="l" for="ch" forName="imageaccent1" refType="w" fact="0.1112"/>
          <dgm:constr type="t" for="ch" forName="imageaccent1" refType="h" fact="0.5227"/>
          <dgm:constr type="w" for="ch" forName="imageaccent1" refType="w" fact="0.0189"/>
          <dgm:constr type="h" for="ch" forName="imageaccent1" refType="h" fact="0.031"/>
          <dgm:constr type="l" for="ch" forName="textaccent2" refType="w" fact="0.3912"/>
          <dgm:constr type="t" for="ch" forName="textaccent2" refType="h" fact="0.5213"/>
          <dgm:constr type="w" for="ch" forName="textaccent2" refType="w" fact="0.0189"/>
          <dgm:constr type="h" for="ch" forName="textaccent2" refType="h" fact="0.031"/>
          <dgm:constr type="l" for="ch" forName="imageaccent2" refType="w" fact="0.4231"/>
          <dgm:constr type="t" for="ch" forName="imageaccent2" refType="h" fact="0.5567"/>
          <dgm:constr type="w" for="ch" forName="imageaccent2" refType="w" fact="0.0189"/>
          <dgm:constr type="h" for="ch" forName="imageaccent2" refType="h" fact="0.031"/>
          <dgm:constr type="l" for="ch" forName="textaccent3" refType="w" fact="0.2502"/>
          <dgm:constr type="t" for="ch" forName="textaccent3" refType="h" fact="0.1507"/>
          <dgm:constr type="w" for="ch" forName="textaccent3" refType="w" fact="0.0189"/>
          <dgm:constr type="h" for="ch" forName="textaccent3" refType="h" fact="0.031"/>
          <dgm:constr type="l" for="ch" forName="imageaccent3" refType="w" fact="0.2841"/>
          <dgm:constr type="t" for="ch" forName="imageaccent3" refType="h" fact="0.1172"/>
          <dgm:constr type="w" for="ch" forName="imageaccent3" refType="w" fact="0.0189"/>
          <dgm:constr type="h" for="ch" forName="imageaccent3" refType="h" fact="0.031"/>
          <dgm:constr type="l" for="ch" forName="textaccent4" refType="w" fact="0.5596"/>
          <dgm:constr type="t" for="ch" forName="textaccent4" refType="h" fact="0.2637"/>
          <dgm:constr type="w" for="ch" forName="textaccent4" refType="w" fact="0.0189"/>
          <dgm:constr type="h" for="ch" forName="textaccent4" refType="h" fact="0.031"/>
          <dgm:constr type="l" for="ch" forName="imageaccent4" refType="w" fact="0.5905"/>
          <dgm:constr type="t" for="ch" forName="imageaccent4" refType="h" fact="0.3"/>
          <dgm:constr type="w" for="ch" forName="imageaccent4" refType="w" fact="0.0189"/>
          <dgm:constr type="h" for="ch" forName="imageaccent4" refType="h" fact="0.031"/>
          <dgm:constr type="l" for="ch" forName="textaccent5" refType="w" fact="0.6993"/>
          <dgm:constr type="t" for="ch" forName="textaccent5" refType="h" fact="0.1214"/>
          <dgm:constr type="w" for="ch" forName="textaccent5" refType="w" fact="0.0189"/>
          <dgm:constr type="h" for="ch" forName="textaccent5" refType="h" fact="0.031"/>
          <dgm:constr type="l" for="ch" forName="imageaccent5" refType="w" fact="0.731"/>
          <dgm:constr type="t" for="ch" forName="imageaccent5" refType="h" fact="0.1563"/>
          <dgm:constr type="w" for="ch" forName="imageaccent5" refType="w" fact="0.0189"/>
          <dgm:constr type="h" for="ch" forName="imageaccent5" refType="h" fact="0.031"/>
          <dgm:constr type="l" for="ch" forName="image6" refType="w" fact="0.5589"/>
          <dgm:constr type="t" for="ch" forName="image6" refType="h" fact="0.5872"/>
          <dgm:constr type="w" for="ch" forName="image6" refType="w" fact="0.1624"/>
          <dgm:constr type="h" for="ch" forName="image6" refType="h" fact="0.2645"/>
          <dgm:constr type="l" for="ch" forName="text6" refType="w" fact="0.6986"/>
          <dgm:constr type="t" for="ch" forName="text6" refType="h" fact="0.4424"/>
          <dgm:constr type="w" for="ch" forName="text6" refType="w" fact="0.1624"/>
          <dgm:constr type="h" for="ch" forName="text6" refType="h" fact="0.2645"/>
          <dgm:constr type="l" for="ch" forName="imageaccent6" refType="w" fact="0.7007"/>
          <dgm:constr type="t" for="ch" forName="imageaccent6" refType="h" fact="0.7033"/>
          <dgm:constr type="w" for="ch" forName="imageaccent6" refType="w" fact="0.0189"/>
          <dgm:constr type="h" for="ch" forName="imageaccent6" refType="h" fact="0.031"/>
          <dgm:constr type="l" for="ch" forName="textaccent6" refType="w" fact="0.7308"/>
          <dgm:constr type="t" for="ch" forName="textaccent6" refType="h" fact="0.6741"/>
          <dgm:constr type="w" for="ch" forName="textaccent6" refType="w" fact="0.0189"/>
          <dgm:constr type="h" for="ch" forName="textaccent6" refType="h" fact="0.031"/>
          <dgm:constr type="l" for="ch" forName="text7" refType="w" fact="0.2793"/>
          <dgm:constr type="t" for="ch" forName="text7" refType="h" fact="0.5856"/>
          <dgm:constr type="w" for="ch" forName="text7" refType="w" fact="0.1624"/>
          <dgm:constr type="h" for="ch" forName="text7" refType="h" fact="0.2645"/>
          <dgm:constr type="l" for="ch" forName="image7" refType="w" fact="0.1396"/>
          <dgm:constr type="t" for="ch" forName="image7" refType="h" fact="0.7326"/>
          <dgm:constr type="w" for="ch" forName="image7" refType="w" fact="0.1624"/>
          <dgm:constr type="h" for="ch" forName="image7" refType="h" fact="0.2645"/>
          <dgm:constr type="l" for="ch" forName="imageaccent7" refType="w" fact="0.2501"/>
          <dgm:constr type="t" for="ch" forName="imageaccent7" refType="h" fact="0.7363"/>
          <dgm:constr type="w" for="ch" forName="imageaccent7" refType="w" fact="0.0189"/>
          <dgm:constr type="h" for="ch" forName="imageaccent7" refType="h" fact="0.031"/>
          <dgm:constr type="l" for="ch" forName="textaccent7" refType="w" fact="0.284"/>
          <dgm:constr type="t" for="ch" forName="textaccent7" refType="h" fact="0.7028"/>
          <dgm:constr type="w" for="ch" forName="textaccent7" refType="w" fact="0.0189"/>
          <dgm:constr type="h" for="ch" forName="textaccent7" refType="h" fact="0.031"/>
          <dgm:constr type="l" for="ch" forName="image8" refType="w" fact="0.6979"/>
          <dgm:constr type="t" for="ch" forName="image8" refType="h" fact="0.7355"/>
          <dgm:constr type="w" for="ch" forName="image8" refType="w" fact="0.1624"/>
          <dgm:constr type="h" for="ch" forName="image8" refType="h" fact="0.2645"/>
          <dgm:constr type="l" for="ch" forName="text8" refType="w" fact="0.8376"/>
          <dgm:constr type="t" for="ch" forName="text8" refType="h" fact="0.5906"/>
          <dgm:constr type="w" for="ch" forName="text8" refType="w" fact="0.1624"/>
          <dgm:constr type="h" for="ch" forName="text8" refType="h" fact="0.2645"/>
          <dgm:constr type="l" for="ch" forName="imageaccent8" refType="w" fact="0.8397"/>
          <dgm:constr type="t" for="ch" forName="imageaccent8" refType="h" fact="0.8516"/>
          <dgm:constr type="w" for="ch" forName="imageaccent8" refType="w" fact="0.0189"/>
          <dgm:constr type="h" for="ch" forName="imageaccent8" refType="h" fact="0.031"/>
          <dgm:constr type="l" for="ch" forName="textaccent8" refType="w" fact="0.8698"/>
          <dgm:constr type="t" for="ch" forName="textaccent8" refType="h" fact="0.8223"/>
          <dgm:constr type="w" for="ch" forName="textaccent8" refType="w" fact="0.0189"/>
          <dgm:constr type="h" for="ch" forName="textaccent8" refType="h" fact="0.031"/>
        </dgm:constrLst>
      </dgm:if>
      <dgm:if name="Name10" axis="ch" ptType="node" func="cnt" op="equ" val="9">
        <dgm:alg type="composite">
          <dgm:param type="ar" val="1.8986"/>
        </dgm:alg>
        <dgm:constrLst>
          <dgm:constr type="primFontSz" for="des" ptType="node" op="equ" val="65"/>
          <dgm:constr type="l" for="ch" forName="image4" refType="w" fact="0.5585"/>
          <dgm:constr type="t" for="ch" forName="image4" refType="h" fact="0.2952"/>
          <dgm:constr type="w" for="ch" forName="image4" refType="w" fact="0.1623"/>
          <dgm:constr type="h" for="ch" forName="image4" refType="h" fact="0.2645"/>
          <dgm:constr type="l" for="ch" forName="text5" refType="w" fact="0.5585"/>
          <dgm:constr type="t" for="ch" forName="text5" refType="h" fact="0.0028"/>
          <dgm:constr type="w" for="ch" forName="text5" refType="w" fact="0.1623"/>
          <dgm:constr type="h" for="ch" forName="text5" refType="h" fact="0.2645"/>
          <dgm:constr type="l" for="ch" forName="image5" refType="w" fact="0.6982"/>
          <dgm:constr type="t" for="ch" forName="image5" refType="h" fact="0.1504"/>
          <dgm:constr type="w" for="ch" forName="image5" refType="w" fact="0.1623"/>
          <dgm:constr type="h" for="ch" forName="image5" refType="h" fact="0.2645"/>
          <dgm:constr type="l" for="ch" forName="image2" refType="w" fact="0.4189"/>
          <dgm:constr type="t" for="ch" forName="image2" refType="h" fact="0.439"/>
          <dgm:constr type="w" for="ch" forName="image2" refType="w" fact="0.1623"/>
          <dgm:constr type="h" for="ch" forName="image2" refType="h" fact="0.2645"/>
          <dgm:constr type="l" for="ch" forName="text4" refType="w" fact="0.4189"/>
          <dgm:constr type="t" for="ch" forName="text4" refType="h" fact="0.1465"/>
          <dgm:constr type="w" for="ch" forName="text4" refType="w" fact="0.1623"/>
          <dgm:constr type="h" for="ch" forName="text4" refType="h" fact="0.2645"/>
          <dgm:constr type="l" for="ch" forName="text2" refType="w" fact="0.2793"/>
          <dgm:constr type="t" for="ch" forName="text2" refType="h" fact="0.2925"/>
          <dgm:constr type="w" for="ch" forName="text2" refType="w" fact="0.1623"/>
          <dgm:constr type="h" for="ch" forName="text2" refType="h" fact="0.2645"/>
          <dgm:constr type="l" for="ch" forName="image3" refType="w" fact="0.2793"/>
          <dgm:constr type="t" for="ch" forName="image3" refType="h" fact="0"/>
          <dgm:constr type="w" for="ch" forName="image3" refType="w" fact="0.1623"/>
          <dgm:constr type="h" for="ch" forName="image3" refType="h" fact="0.2645"/>
          <dgm:constr type="l" for="ch" forName="text1" refType="w" fact="0.1396"/>
          <dgm:constr type="t" for="ch" forName="text1" refType="h" fact="0.4395"/>
          <dgm:constr type="w" for="ch" forName="text1" refType="w" fact="0.1623"/>
          <dgm:constr type="h" for="ch" forName="text1" refType="h" fact="0.2645"/>
          <dgm:constr type="l" for="ch" forName="text3" refType="w" fact="0.1396"/>
          <dgm:constr type="t" for="ch" forName="text3" refType="h" fact="0.1471"/>
          <dgm:constr type="w" for="ch" forName="text3" refType="w" fact="0.1623"/>
          <dgm:constr type="h" for="ch" forName="text3" refType="h" fact="0.2645"/>
          <dgm:constr type="l" for="ch" forName="textaccent1" refType="w" fact="0.1435"/>
          <dgm:constr type="t" for="ch" forName="textaccent1" refType="h" fact="0.5578"/>
          <dgm:constr type="w" for="ch" forName="textaccent1" refType="w" fact="0.0189"/>
          <dgm:constr type="h" for="ch" forName="textaccent1" refType="h" fact="0.031"/>
          <dgm:constr type="l" for="ch" forName="image1" refType="w" fact="0"/>
          <dgm:constr type="t" for="ch" forName="image1" refType="h" fact="0.2933"/>
          <dgm:constr type="w" for="ch" forName="image1" refType="w" fact="0.1623"/>
          <dgm:constr type="h" for="ch" forName="image1" refType="h" fact="0.2645"/>
          <dgm:constr type="l" for="ch" forName="imageaccent1" refType="w" fact="0.1111"/>
          <dgm:constr type="t" for="ch" forName="imageaccent1" refType="h" fact="0.5227"/>
          <dgm:constr type="w" for="ch" forName="imageaccent1" refType="w" fact="0.0189"/>
          <dgm:constr type="h" for="ch" forName="imageaccent1" refType="h" fact="0.031"/>
          <dgm:constr type="l" for="ch" forName="textaccent2" refType="w" fact="0.391"/>
          <dgm:constr type="t" for="ch" forName="textaccent2" refType="h" fact="0.5213"/>
          <dgm:constr type="w" for="ch" forName="textaccent2" refType="w" fact="0.0189"/>
          <dgm:constr type="h" for="ch" forName="textaccent2" refType="h" fact="0.031"/>
          <dgm:constr type="l" for="ch" forName="imageaccent2" refType="w" fact="0.4228"/>
          <dgm:constr type="t" for="ch" forName="imageaccent2" refType="h" fact="0.5567"/>
          <dgm:constr type="w" for="ch" forName="imageaccent2" refType="w" fact="0.0189"/>
          <dgm:constr type="h" for="ch" forName="imageaccent2" refType="h" fact="0.031"/>
          <dgm:constr type="l" for="ch" forName="textaccent3" refType="w" fact="0.2501"/>
          <dgm:constr type="t" for="ch" forName="textaccent3" refType="h" fact="0.1507"/>
          <dgm:constr type="w" for="ch" forName="textaccent3" refType="w" fact="0.0189"/>
          <dgm:constr type="h" for="ch" forName="textaccent3" refType="h" fact="0.031"/>
          <dgm:constr type="l" for="ch" forName="imageaccent3" refType="w" fact="0.2839"/>
          <dgm:constr type="t" for="ch" forName="imageaccent3" refType="h" fact="0.1172"/>
          <dgm:constr type="w" for="ch" forName="imageaccent3" refType="w" fact="0.0189"/>
          <dgm:constr type="h" for="ch" forName="imageaccent3" refType="h" fact="0.031"/>
          <dgm:constr type="l" for="ch" forName="textaccent4" refType="w" fact="0.5593"/>
          <dgm:constr type="t" for="ch" forName="textaccent4" refType="h" fact="0.2637"/>
          <dgm:constr type="w" for="ch" forName="textaccent4" refType="w" fact="0.0189"/>
          <dgm:constr type="h" for="ch" forName="textaccent4" refType="h" fact="0.031"/>
          <dgm:constr type="l" for="ch" forName="imageaccent4" refType="w" fact="0.5901"/>
          <dgm:constr type="t" for="ch" forName="imageaccent4" refType="h" fact="0.3"/>
          <dgm:constr type="w" for="ch" forName="imageaccent4" refType="w" fact="0.0189"/>
          <dgm:constr type="h" for="ch" forName="imageaccent4" refType="h" fact="0.031"/>
          <dgm:constr type="l" for="ch" forName="textaccent5" refType="w" fact="0.6989"/>
          <dgm:constr type="t" for="ch" forName="textaccent5" refType="h" fact="0.1214"/>
          <dgm:constr type="w" for="ch" forName="textaccent5" refType="w" fact="0.0189"/>
          <dgm:constr type="h" for="ch" forName="textaccent5" refType="h" fact="0.031"/>
          <dgm:constr type="l" for="ch" forName="imageaccent5" refType="w" fact="0.7305"/>
          <dgm:constr type="t" for="ch" forName="imageaccent5" refType="h" fact="0.1563"/>
          <dgm:constr type="w" for="ch" forName="imageaccent5" refType="w" fact="0.0189"/>
          <dgm:constr type="h" for="ch" forName="imageaccent5" refType="h" fact="0.031"/>
          <dgm:constr type="l" for="ch" forName="image6" refType="w" fact="0.5585"/>
          <dgm:constr type="t" for="ch" forName="image6" refType="h" fact="0.5872"/>
          <dgm:constr type="w" for="ch" forName="image6" refType="w" fact="0.1623"/>
          <dgm:constr type="h" for="ch" forName="image6" refType="h" fact="0.2645"/>
          <dgm:constr type="l" for="ch" forName="text6" refType="w" fact="0.6982"/>
          <dgm:constr type="t" for="ch" forName="text6" refType="h" fact="0.4424"/>
          <dgm:constr type="w" for="ch" forName="text6" refType="w" fact="0.1623"/>
          <dgm:constr type="h" for="ch" forName="text6" refType="h" fact="0.2645"/>
          <dgm:constr type="l" for="ch" forName="imageaccent6" refType="w" fact="0.7002"/>
          <dgm:constr type="t" for="ch" forName="imageaccent6" refType="h" fact="0.7033"/>
          <dgm:constr type="w" for="ch" forName="imageaccent6" refType="w" fact="0.0189"/>
          <dgm:constr type="h" for="ch" forName="imageaccent6" refType="h" fact="0.031"/>
          <dgm:constr type="l" for="ch" forName="textaccent6" refType="w" fact="0.7303"/>
          <dgm:constr type="t" for="ch" forName="textaccent6" refType="h" fact="0.6741"/>
          <dgm:constr type="w" for="ch" forName="textaccent6" refType="w" fact="0.0189"/>
          <dgm:constr type="h" for="ch" forName="textaccent6" refType="h" fact="0.031"/>
          <dgm:constr type="l" for="ch" forName="text7" refType="w" fact="0.2792"/>
          <dgm:constr type="t" for="ch" forName="text7" refType="h" fact="0.5856"/>
          <dgm:constr type="w" for="ch" forName="text7" refType="w" fact="0.1623"/>
          <dgm:constr type="h" for="ch" forName="text7" refType="h" fact="0.2645"/>
          <dgm:constr type="l" for="ch" forName="image7" refType="w" fact="0.1395"/>
          <dgm:constr type="t" for="ch" forName="image7" refType="h" fact="0.7326"/>
          <dgm:constr type="w" for="ch" forName="image7" refType="w" fact="0.1623"/>
          <dgm:constr type="h" for="ch" forName="image7" refType="h" fact="0.2645"/>
          <dgm:constr type="l" for="ch" forName="imageaccent7" refType="w" fact="0.25"/>
          <dgm:constr type="t" for="ch" forName="imageaccent7" refType="h" fact="0.7363"/>
          <dgm:constr type="w" for="ch" forName="imageaccent7" refType="w" fact="0.0189"/>
          <dgm:constr type="h" for="ch" forName="imageaccent7" refType="h" fact="0.031"/>
          <dgm:constr type="l" for="ch" forName="textaccent7" refType="w" fact="0.2838"/>
          <dgm:constr type="t" for="ch" forName="textaccent7" refType="h" fact="0.7028"/>
          <dgm:constr type="w" for="ch" forName="textaccent7" refType="w" fact="0.0189"/>
          <dgm:constr type="h" for="ch" forName="textaccent7" refType="h" fact="0.031"/>
          <dgm:constr type="l" for="ch" forName="image8" refType="w" fact="0.6975"/>
          <dgm:constr type="t" for="ch" forName="image8" refType="h" fact="0.7355"/>
          <dgm:constr type="w" for="ch" forName="image8" refType="w" fact="0.1623"/>
          <dgm:constr type="h" for="ch" forName="image8" refType="h" fact="0.2645"/>
          <dgm:constr type="l" for="ch" forName="text8" refType="w" fact="0.8371"/>
          <dgm:constr type="t" for="ch" forName="text8" refType="h" fact="0.5906"/>
          <dgm:constr type="w" for="ch" forName="text8" refType="w" fact="0.1623"/>
          <dgm:constr type="h" for="ch" forName="text8" refType="h" fact="0.2645"/>
          <dgm:constr type="l" for="ch" forName="imageaccent8" refType="w" fact="0.8392"/>
          <dgm:constr type="t" for="ch" forName="imageaccent8" refType="h" fact="0.8516"/>
          <dgm:constr type="w" for="ch" forName="imageaccent8" refType="w" fact="0.0189"/>
          <dgm:constr type="h" for="ch" forName="imageaccent8" refType="h" fact="0.031"/>
          <dgm:constr type="l" for="ch" forName="textaccent8" refType="w" fact="0.8693"/>
          <dgm:constr type="t" for="ch" forName="textaccent8" refType="h" fact="0.8223"/>
          <dgm:constr type="w" for="ch" forName="textaccent8" refType="w" fact="0.0189"/>
          <dgm:constr type="h" for="ch" forName="textaccent8" refType="h" fact="0.031"/>
          <dgm:constr type="l" for="ch" forName="text9" refType="w" fact="0.8377"/>
          <dgm:constr type="t" for="ch" forName="text9" refType="h" fact="0.0057"/>
          <dgm:constr type="w" for="ch" forName="text9" refType="w" fact="0.1623"/>
          <dgm:constr type="h" for="ch" forName="text9" refType="h" fact="0.2645"/>
          <dgm:constr type="l" for="ch" forName="textaccent9" refType="w" fact="0.95"/>
          <dgm:constr type="t" for="ch" forName="textaccent9" refType="h" fact="0.2383"/>
          <dgm:constr type="w" for="ch" forName="textaccent9" refType="w" fact="0.0189"/>
          <dgm:constr type="h" for="ch" forName="textaccent9" refType="h" fact="0.031"/>
          <dgm:constr type="l" for="ch" forName="image9" refType="w" fact="0.8377"/>
          <dgm:constr type="t" for="ch" forName="image9" refType="h" fact="0.2977"/>
          <dgm:constr type="w" for="ch" forName="image9" refType="w" fact="0.1623"/>
          <dgm:constr type="h" for="ch" forName="image9" refType="h" fact="0.2645"/>
          <dgm:constr type="l" for="ch" forName="imageaccent9" refType="w" fact="0.95"/>
          <dgm:constr type="t" for="ch" forName="imageaccent9" refType="h" fact="0.2993"/>
          <dgm:constr type="w" for="ch" forName="imageaccent9" refType="w" fact="0.0189"/>
          <dgm:constr type="h" for="ch" forName="imageaccent9" refType="h" fact="0.031"/>
        </dgm:constrLst>
      </dgm:if>
      <dgm:if name="Name11" axis="ch" ptType="node" func="cnt" op="equ" val="10">
        <dgm:alg type="composite">
          <dgm:param type="ar" val="1.6608"/>
        </dgm:alg>
        <dgm:constrLst>
          <dgm:constr type="primFontSz" for="des" ptType="node" op="equ" val="65"/>
          <dgm:constr type="l" for="ch" forName="image4" refType="w" fact="0.5585"/>
          <dgm:constr type="t" for="ch" forName="image4" refType="h" fact="0.2583"/>
          <dgm:constr type="w" for="ch" forName="image4" refType="w" fact="0.1623"/>
          <dgm:constr type="h" for="ch" forName="image4" refType="h" fact="0.2314"/>
          <dgm:constr type="l" for="ch" forName="text5" refType="w" fact="0.5585"/>
          <dgm:constr type="t" for="ch" forName="text5" refType="h" fact="0.0024"/>
          <dgm:constr type="w" for="ch" forName="text5" refType="w" fact="0.1623"/>
          <dgm:constr type="h" for="ch" forName="text5" refType="h" fact="0.2314"/>
          <dgm:constr type="l" for="ch" forName="image5" refType="w" fact="0.6982"/>
          <dgm:constr type="t" for="ch" forName="image5" refType="h" fact="0.1316"/>
          <dgm:constr type="w" for="ch" forName="image5" refType="w" fact="0.1623"/>
          <dgm:constr type="h" for="ch" forName="image5" refType="h" fact="0.2314"/>
          <dgm:constr type="l" for="ch" forName="image2" refType="w" fact="0.4189"/>
          <dgm:constr type="t" for="ch" forName="image2" refType="h" fact="0.384"/>
          <dgm:constr type="w" for="ch" forName="image2" refType="w" fact="0.1623"/>
          <dgm:constr type="h" for="ch" forName="image2" refType="h" fact="0.2314"/>
          <dgm:constr type="l" for="ch" forName="text4" refType="w" fact="0.4189"/>
          <dgm:constr type="t" for="ch" forName="text4" refType="h" fact="0.1282"/>
          <dgm:constr type="w" for="ch" forName="text4" refType="w" fact="0.1623"/>
          <dgm:constr type="h" for="ch" forName="text4" refType="h" fact="0.2314"/>
          <dgm:constr type="l" for="ch" forName="text2" refType="w" fact="0.2793"/>
          <dgm:constr type="t" for="ch" forName="text2" refType="h" fact="0.2558"/>
          <dgm:constr type="w" for="ch" forName="text2" refType="w" fact="0.1623"/>
          <dgm:constr type="h" for="ch" forName="text2" refType="h" fact="0.2314"/>
          <dgm:constr type="l" for="ch" forName="image3" refType="w" fact="0.2793"/>
          <dgm:constr type="t" for="ch" forName="image3" refType="h" fact="0"/>
          <dgm:constr type="w" for="ch" forName="image3" refType="w" fact="0.1623"/>
          <dgm:constr type="h" for="ch" forName="image3" refType="h" fact="0.2314"/>
          <dgm:constr type="l" for="ch" forName="text1" refType="w" fact="0.1396"/>
          <dgm:constr type="t" for="ch" forName="text1" refType="h" fact="0.3845"/>
          <dgm:constr type="w" for="ch" forName="text1" refType="w" fact="0.1623"/>
          <dgm:constr type="h" for="ch" forName="text1" refType="h" fact="0.2314"/>
          <dgm:constr type="l" for="ch" forName="text3" refType="w" fact="0.1396"/>
          <dgm:constr type="t" for="ch" forName="text3" refType="h" fact="0.1286"/>
          <dgm:constr type="w" for="ch" forName="text3" refType="w" fact="0.1623"/>
          <dgm:constr type="h" for="ch" forName="text3" refType="h" fact="0.2314"/>
          <dgm:constr type="l" for="ch" forName="textaccent1" refType="w" fact="0.1435"/>
          <dgm:constr type="t" for="ch" forName="textaccent1" refType="h" fact="0.488"/>
          <dgm:constr type="w" for="ch" forName="textaccent1" refType="w" fact="0.0189"/>
          <dgm:constr type="h" for="ch" forName="textaccent1" refType="h" fact="0.0271"/>
          <dgm:constr type="l" for="ch" forName="image1" refType="w" fact="0"/>
          <dgm:constr type="t" for="ch" forName="image1" refType="h" fact="0.2566"/>
          <dgm:constr type="w" for="ch" forName="image1" refType="w" fact="0.1623"/>
          <dgm:constr type="h" for="ch" forName="image1" refType="h" fact="0.2314"/>
          <dgm:constr type="l" for="ch" forName="imageaccent1" refType="w" fact="0.1111"/>
          <dgm:constr type="t" for="ch" forName="imageaccent1" refType="h" fact="0.4572"/>
          <dgm:constr type="w" for="ch" forName="imageaccent1" refType="w" fact="0.0189"/>
          <dgm:constr type="h" for="ch" forName="imageaccent1" refType="h" fact="0.0271"/>
          <dgm:constr type="l" for="ch" forName="textaccent2" refType="w" fact="0.391"/>
          <dgm:constr type="t" for="ch" forName="textaccent2" refType="h" fact="0.456"/>
          <dgm:constr type="w" for="ch" forName="textaccent2" refType="w" fact="0.0189"/>
          <dgm:constr type="h" for="ch" forName="textaccent2" refType="h" fact="0.0271"/>
          <dgm:constr type="l" for="ch" forName="imageaccent2" refType="w" fact="0.4228"/>
          <dgm:constr type="t" for="ch" forName="imageaccent2" refType="h" fact="0.487"/>
          <dgm:constr type="w" for="ch" forName="imageaccent2" refType="w" fact="0.0189"/>
          <dgm:constr type="h" for="ch" forName="imageaccent2" refType="h" fact="0.0271"/>
          <dgm:constr type="l" for="ch" forName="textaccent3" refType="w" fact="0.2501"/>
          <dgm:constr type="t" for="ch" forName="textaccent3" refType="h" fact="0.1318"/>
          <dgm:constr type="w" for="ch" forName="textaccent3" refType="w" fact="0.0189"/>
          <dgm:constr type="h" for="ch" forName="textaccent3" refType="h" fact="0.0271"/>
          <dgm:constr type="l" for="ch" forName="imageaccent3" refType="w" fact="0.2839"/>
          <dgm:constr type="t" for="ch" forName="imageaccent3" refType="h" fact="0.1025"/>
          <dgm:constr type="w" for="ch" forName="imageaccent3" refType="w" fact="0.0189"/>
          <dgm:constr type="h" for="ch" forName="imageaccent3" refType="h" fact="0.0271"/>
          <dgm:constr type="l" for="ch" forName="textaccent4" refType="w" fact="0.5593"/>
          <dgm:constr type="t" for="ch" forName="textaccent4" refType="h" fact="0.2307"/>
          <dgm:constr type="w" for="ch" forName="textaccent4" refType="w" fact="0.0189"/>
          <dgm:constr type="h" for="ch" forName="textaccent4" refType="h" fact="0.0271"/>
          <dgm:constr type="l" for="ch" forName="imageaccent4" refType="w" fact="0.5901"/>
          <dgm:constr type="t" for="ch" forName="imageaccent4" refType="h" fact="0.2624"/>
          <dgm:constr type="w" for="ch" forName="imageaccent4" refType="w" fact="0.0189"/>
          <dgm:constr type="h" for="ch" forName="imageaccent4" refType="h" fact="0.0271"/>
          <dgm:constr type="l" for="ch" forName="textaccent5" refType="w" fact="0.6989"/>
          <dgm:constr type="t" for="ch" forName="textaccent5" refType="h" fact="0.1062"/>
          <dgm:constr type="w" for="ch" forName="textaccent5" refType="w" fact="0.0189"/>
          <dgm:constr type="h" for="ch" forName="textaccent5" refType="h" fact="0.0271"/>
          <dgm:constr type="l" for="ch" forName="imageaccent5" refType="w" fact="0.7305"/>
          <dgm:constr type="t" for="ch" forName="imageaccent5" refType="h" fact="0.1367"/>
          <dgm:constr type="w" for="ch" forName="imageaccent5" refType="w" fact="0.0189"/>
          <dgm:constr type="h" for="ch" forName="imageaccent5" refType="h" fact="0.0271"/>
          <dgm:constr type="l" for="ch" forName="image6" refType="w" fact="0.5585"/>
          <dgm:constr type="t" for="ch" forName="image6" refType="h" fact="0.5137"/>
          <dgm:constr type="w" for="ch" forName="image6" refType="w" fact="0.1623"/>
          <dgm:constr type="h" for="ch" forName="image6" refType="h" fact="0.2314"/>
          <dgm:constr type="l" for="ch" forName="text6" refType="w" fact="0.6982"/>
          <dgm:constr type="t" for="ch" forName="text6" refType="h" fact="0.387"/>
          <dgm:constr type="w" for="ch" forName="text6" refType="w" fact="0.1623"/>
          <dgm:constr type="h" for="ch" forName="text6" refType="h" fact="0.2314"/>
          <dgm:constr type="l" for="ch" forName="imageaccent6" refType="w" fact="0.7002"/>
          <dgm:constr type="t" for="ch" forName="imageaccent6" refType="h" fact="0.6152"/>
          <dgm:constr type="w" for="ch" forName="imageaccent6" refType="w" fact="0.0189"/>
          <dgm:constr type="h" for="ch" forName="imageaccent6" refType="h" fact="0.0271"/>
          <dgm:constr type="l" for="ch" forName="textaccent6" refType="w" fact="0.7303"/>
          <dgm:constr type="t" for="ch" forName="textaccent6" refType="h" fact="0.5897"/>
          <dgm:constr type="w" for="ch" forName="textaccent6" refType="w" fact="0.0189"/>
          <dgm:constr type="h" for="ch" forName="textaccent6" refType="h" fact="0.0271"/>
          <dgm:constr type="l" for="ch" forName="text7" refType="w" fact="0.2792"/>
          <dgm:constr type="t" for="ch" forName="text7" refType="h" fact="0.5122"/>
          <dgm:constr type="w" for="ch" forName="text7" refType="w" fact="0.1623"/>
          <dgm:constr type="h" for="ch" forName="text7" refType="h" fact="0.2314"/>
          <dgm:constr type="l" for="ch" forName="image7" refType="w" fact="0.1395"/>
          <dgm:constr type="t" for="ch" forName="image7" refType="h" fact="0.6409"/>
          <dgm:constr type="w" for="ch" forName="image7" refType="w" fact="0.1623"/>
          <dgm:constr type="h" for="ch" forName="image7" refType="h" fact="0.2314"/>
          <dgm:constr type="l" for="ch" forName="imageaccent7" refType="w" fact="0.25"/>
          <dgm:constr type="t" for="ch" forName="imageaccent7" refType="h" fact="0.6441"/>
          <dgm:constr type="w" for="ch" forName="imageaccent7" refType="w" fact="0.0189"/>
          <dgm:constr type="h" for="ch" forName="imageaccent7" refType="h" fact="0.0271"/>
          <dgm:constr type="l" for="ch" forName="textaccent7" refType="w" fact="0.2838"/>
          <dgm:constr type="t" for="ch" forName="textaccent7" refType="h" fact="0.6148"/>
          <dgm:constr type="w" for="ch" forName="textaccent7" refType="w" fact="0.0189"/>
          <dgm:constr type="h" for="ch" forName="textaccent7" refType="h" fact="0.0271"/>
          <dgm:constr type="l" for="ch" forName="image8" refType="w" fact="0.6975"/>
          <dgm:constr type="t" for="ch" forName="image8" refType="h" fact="0.6433"/>
          <dgm:constr type="w" for="ch" forName="image8" refType="w" fact="0.1623"/>
          <dgm:constr type="h" for="ch" forName="image8" refType="h" fact="0.2314"/>
          <dgm:constr type="l" for="ch" forName="text8" refType="w" fact="0.8371"/>
          <dgm:constr type="t" for="ch" forName="text8" refType="h" fact="0.5167"/>
          <dgm:constr type="w" for="ch" forName="text8" refType="w" fact="0.1623"/>
          <dgm:constr type="h" for="ch" forName="text8" refType="h" fact="0.2314"/>
          <dgm:constr type="l" for="ch" forName="imageaccent8" refType="w" fact="0.8392"/>
          <dgm:constr type="t" for="ch" forName="imageaccent8" refType="h" fact="0.7449"/>
          <dgm:constr type="w" for="ch" forName="imageaccent8" refType="w" fact="0.0189"/>
          <dgm:constr type="h" for="ch" forName="imageaccent8" refType="h" fact="0.0271"/>
          <dgm:constr type="l" for="ch" forName="textaccent8" refType="w" fact="0.8693"/>
          <dgm:constr type="t" for="ch" forName="textaccent8" refType="h" fact="0.7194"/>
          <dgm:constr type="w" for="ch" forName="textaccent8" refType="w" fact="0.0189"/>
          <dgm:constr type="h" for="ch" forName="textaccent8" refType="h" fact="0.0271"/>
          <dgm:constr type="l" for="ch" forName="text9" refType="w" fact="0.8377"/>
          <dgm:constr type="t" for="ch" forName="text9" refType="h" fact="0.005"/>
          <dgm:constr type="w" for="ch" forName="text9" refType="w" fact="0.1623"/>
          <dgm:constr type="h" for="ch" forName="text9" refType="h" fact="0.2314"/>
          <dgm:constr type="l" for="ch" forName="textaccent9" refType="w" fact="0.95"/>
          <dgm:constr type="t" for="ch" forName="textaccent9" refType="h" fact="0.2084"/>
          <dgm:constr type="w" for="ch" forName="textaccent9" refType="w" fact="0.0189"/>
          <dgm:constr type="h" for="ch" forName="textaccent9" refType="h" fact="0.0271"/>
          <dgm:constr type="l" for="ch" forName="image9" refType="w" fact="0.8377"/>
          <dgm:constr type="t" for="ch" forName="image9" refType="h" fact="0.2604"/>
          <dgm:constr type="w" for="ch" forName="image9" refType="w" fact="0.1623"/>
          <dgm:constr type="h" for="ch" forName="image9" refType="h" fact="0.2314"/>
          <dgm:constr type="l" for="ch" forName="imageaccent9" refType="w" fact="0.95"/>
          <dgm:constr type="t" for="ch" forName="imageaccent9" refType="h" fact="0.2618"/>
          <dgm:constr type="w" for="ch" forName="imageaccent9" refType="w" fact="0.0189"/>
          <dgm:constr type="h" for="ch" forName="imageaccent9" refType="h" fact="0.0271"/>
          <dgm:constr type="l" for="ch" forName="image10" refType="w" fact="0.2786"/>
          <dgm:constr type="t" for="ch" forName="image10" refType="h" fact="0.7686"/>
          <dgm:constr type="w" for="ch" forName="image10" refType="w" fact="0.1623"/>
          <dgm:constr type="h" for="ch" forName="image10" refType="h" fact="0.2314"/>
          <dgm:constr type="l" for="ch" forName="text10" refType="w" fact="0.4183"/>
          <dgm:constr type="t" for="ch" forName="text10" refType="h" fact="0.6419"/>
          <dgm:constr type="w" for="ch" forName="text10" refType="w" fact="0.1623"/>
          <dgm:constr type="h" for="ch" forName="text10" refType="h" fact="0.2314"/>
          <dgm:constr type="l" for="ch" forName="imageaccent10" refType="w" fact="0.4203"/>
          <dgm:constr type="t" for="ch" forName="imageaccent10" refType="h" fact="0.8701"/>
          <dgm:constr type="w" for="ch" forName="imageaccent10" refType="w" fact="0.0189"/>
          <dgm:constr type="h" for="ch" forName="imageaccent10" refType="h" fact="0.0271"/>
          <dgm:constr type="l" for="ch" forName="textaccent10" refType="w" fact="0.4504"/>
          <dgm:constr type="t" for="ch" forName="textaccent10" refType="h" fact="0.8446"/>
          <dgm:constr type="w" for="ch" forName="textaccent10" refType="w" fact="0.0189"/>
          <dgm:constr type="h" for="ch" forName="textaccent10" refType="h" fact="0.0271"/>
        </dgm:constrLst>
      </dgm:if>
      <dgm:if name="Name12" axis="ch" ptType="node" func="cnt" op="equ" val="11">
        <dgm:alg type="composite">
          <dgm:param type="ar" val="1.4704"/>
        </dgm:alg>
        <dgm:constrLst>
          <dgm:constr type="primFontSz" for="des" ptType="node" op="equ" val="65"/>
          <dgm:constr type="l" for="ch" forName="image4" refType="w" fact="0.5585"/>
          <dgm:constr type="t" for="ch" forName="image4" refType="h" fact="0.2287"/>
          <dgm:constr type="w" for="ch" forName="image4" refType="w" fact="0.1623"/>
          <dgm:constr type="h" for="ch" forName="image4" refType="h" fact="0.2049"/>
          <dgm:constr type="l" for="ch" forName="text5" refType="w" fact="0.5585"/>
          <dgm:constr type="t" for="ch" forName="text5" refType="h" fact="0.0022"/>
          <dgm:constr type="w" for="ch" forName="text5" refType="w" fact="0.1623"/>
          <dgm:constr type="h" for="ch" forName="text5" refType="h" fact="0.2049"/>
          <dgm:constr type="l" for="ch" forName="image5" refType="w" fact="0.6982"/>
          <dgm:constr type="t" for="ch" forName="image5" refType="h" fact="0.1165"/>
          <dgm:constr type="w" for="ch" forName="image5" refType="w" fact="0.1623"/>
          <dgm:constr type="h" for="ch" forName="image5" refType="h" fact="0.2049"/>
          <dgm:constr type="l" for="ch" forName="image2" refType="w" fact="0.4189"/>
          <dgm:constr type="t" for="ch" forName="image2" refType="h" fact="0.34"/>
          <dgm:constr type="w" for="ch" forName="image2" refType="w" fact="0.1623"/>
          <dgm:constr type="h" for="ch" forName="image2" refType="h" fact="0.2049"/>
          <dgm:constr type="l" for="ch" forName="text4" refType="w" fact="0.4189"/>
          <dgm:constr type="t" for="ch" forName="text4" refType="h" fact="0.1135"/>
          <dgm:constr type="w" for="ch" forName="text4" refType="w" fact="0.1623"/>
          <dgm:constr type="h" for="ch" forName="text4" refType="h" fact="0.2049"/>
          <dgm:constr type="l" for="ch" forName="text2" refType="w" fact="0.2793"/>
          <dgm:constr type="t" for="ch" forName="text2" refType="h" fact="0.2265"/>
          <dgm:constr type="w" for="ch" forName="text2" refType="w" fact="0.1623"/>
          <dgm:constr type="h" for="ch" forName="text2" refType="h" fact="0.2049"/>
          <dgm:constr type="l" for="ch" forName="image3" refType="w" fact="0.2793"/>
          <dgm:constr type="t" for="ch" forName="image3" refType="h" fact="0"/>
          <dgm:constr type="w" for="ch" forName="image3" refType="w" fact="0.1623"/>
          <dgm:constr type="h" for="ch" forName="image3" refType="h" fact="0.2049"/>
          <dgm:constr type="l" for="ch" forName="text1" refType="w" fact="0.1396"/>
          <dgm:constr type="t" for="ch" forName="text1" refType="h" fact="0.3404"/>
          <dgm:constr type="w" for="ch" forName="text1" refType="w" fact="0.1623"/>
          <dgm:constr type="h" for="ch" forName="text1" refType="h" fact="0.2049"/>
          <dgm:constr type="l" for="ch" forName="text3" refType="w" fact="0.1396"/>
          <dgm:constr type="t" for="ch" forName="text3" refType="h" fact="0.1139"/>
          <dgm:constr type="w" for="ch" forName="text3" refType="w" fact="0.1623"/>
          <dgm:constr type="h" for="ch" forName="text3" refType="h" fact="0.2049"/>
          <dgm:constr type="l" for="ch" forName="textaccent1" refType="w" fact="0.1435"/>
          <dgm:constr type="t" for="ch" forName="textaccent1" refType="h" fact="0.432"/>
          <dgm:constr type="w" for="ch" forName="textaccent1" refType="w" fact="0.0189"/>
          <dgm:constr type="h" for="ch" forName="textaccent1" refType="h" fact="0.024"/>
          <dgm:constr type="l" for="ch" forName="image1" refType="w" fact="0"/>
          <dgm:constr type="t" for="ch" forName="image1" refType="h" fact="0.2272"/>
          <dgm:constr type="w" for="ch" forName="image1" refType="w" fact="0.1623"/>
          <dgm:constr type="h" for="ch" forName="image1" refType="h" fact="0.2049"/>
          <dgm:constr type="l" for="ch" forName="imageaccent1" refType="w" fact="0.1111"/>
          <dgm:constr type="t" for="ch" forName="imageaccent1" refType="h" fact="0.4048"/>
          <dgm:constr type="w" for="ch" forName="imageaccent1" refType="w" fact="0.0189"/>
          <dgm:constr type="h" for="ch" forName="imageaccent1" refType="h" fact="0.024"/>
          <dgm:constr type="l" for="ch" forName="textaccent2" refType="w" fact="0.391"/>
          <dgm:constr type="t" for="ch" forName="textaccent2" refType="h" fact="0.4038"/>
          <dgm:constr type="w" for="ch" forName="textaccent2" refType="w" fact="0.0189"/>
          <dgm:constr type="h" for="ch" forName="textaccent2" refType="h" fact="0.024"/>
          <dgm:constr type="l" for="ch" forName="imageaccent2" refType="w" fact="0.4228"/>
          <dgm:constr type="t" for="ch" forName="imageaccent2" refType="h" fact="0.4312"/>
          <dgm:constr type="w" for="ch" forName="imageaccent2" refType="w" fact="0.0189"/>
          <dgm:constr type="h" for="ch" forName="imageaccent2" refType="h" fact="0.024"/>
          <dgm:constr type="l" for="ch" forName="textaccent3" refType="w" fact="0.2501"/>
          <dgm:constr type="t" for="ch" forName="textaccent3" refType="h" fact="0.1167"/>
          <dgm:constr type="w" for="ch" forName="textaccent3" refType="w" fact="0.0189"/>
          <dgm:constr type="h" for="ch" forName="textaccent3" refType="h" fact="0.024"/>
          <dgm:constr type="l" for="ch" forName="imageaccent3" refType="w" fact="0.2839"/>
          <dgm:constr type="t" for="ch" forName="imageaccent3" refType="h" fact="0.0908"/>
          <dgm:constr type="w" for="ch" forName="imageaccent3" refType="w" fact="0.0189"/>
          <dgm:constr type="h" for="ch" forName="imageaccent3" refType="h" fact="0.024"/>
          <dgm:constr type="l" for="ch" forName="textaccent4" refType="w" fact="0.5593"/>
          <dgm:constr type="t" for="ch" forName="textaccent4" refType="h" fact="0.2042"/>
          <dgm:constr type="w" for="ch" forName="textaccent4" refType="w" fact="0.0189"/>
          <dgm:constr type="h" for="ch" forName="textaccent4" refType="h" fact="0.024"/>
          <dgm:constr type="l" for="ch" forName="imageaccent4" refType="w" fact="0.5901"/>
          <dgm:constr type="t" for="ch" forName="imageaccent4" refType="h" fact="0.2323"/>
          <dgm:constr type="w" for="ch" forName="imageaccent4" refType="w" fact="0.0189"/>
          <dgm:constr type="h" for="ch" forName="imageaccent4" refType="h" fact="0.024"/>
          <dgm:constr type="l" for="ch" forName="textaccent5" refType="w" fact="0.6989"/>
          <dgm:constr type="t" for="ch" forName="textaccent5" refType="h" fact="0.094"/>
          <dgm:constr type="w" for="ch" forName="textaccent5" refType="w" fact="0.0189"/>
          <dgm:constr type="h" for="ch" forName="textaccent5" refType="h" fact="0.024"/>
          <dgm:constr type="l" for="ch" forName="imageaccent5" refType="w" fact="0.7305"/>
          <dgm:constr type="t" for="ch" forName="imageaccent5" refType="h" fact="0.121"/>
          <dgm:constr type="w" for="ch" forName="imageaccent5" refType="w" fact="0.0189"/>
          <dgm:constr type="h" for="ch" forName="imageaccent5" refType="h" fact="0.024"/>
          <dgm:constr type="l" for="ch" forName="image6" refType="w" fact="0.5585"/>
          <dgm:constr type="t" for="ch" forName="image6" refType="h" fact="0.4548"/>
          <dgm:constr type="w" for="ch" forName="image6" refType="w" fact="0.1623"/>
          <dgm:constr type="h" for="ch" forName="image6" refType="h" fact="0.2049"/>
          <dgm:constr type="l" for="ch" forName="text6" refType="w" fact="0.6982"/>
          <dgm:constr type="t" for="ch" forName="text6" refType="h" fact="0.3426"/>
          <dgm:constr type="w" for="ch" forName="text6" refType="w" fact="0.1623"/>
          <dgm:constr type="h" for="ch" forName="text6" refType="h" fact="0.2049"/>
          <dgm:constr type="l" for="ch" forName="imageaccent6" refType="w" fact="0.7002"/>
          <dgm:constr type="t" for="ch" forName="imageaccent6" refType="h" fact="0.5447"/>
          <dgm:constr type="w" for="ch" forName="imageaccent6" refType="w" fact="0.0189"/>
          <dgm:constr type="h" for="ch" forName="imageaccent6" refType="h" fact="0.024"/>
          <dgm:constr type="l" for="ch" forName="textaccent6" refType="w" fact="0.7303"/>
          <dgm:constr type="t" for="ch" forName="textaccent6" refType="h" fact="0.5221"/>
          <dgm:constr type="w" for="ch" forName="textaccent6" refType="w" fact="0.0189"/>
          <dgm:constr type="h" for="ch" forName="textaccent6" refType="h" fact="0.024"/>
          <dgm:constr type="l" for="ch" forName="text7" refType="w" fact="0.2792"/>
          <dgm:constr type="t" for="ch" forName="text7" refType="h" fact="0.4535"/>
          <dgm:constr type="w" for="ch" forName="text7" refType="w" fact="0.1623"/>
          <dgm:constr type="h" for="ch" forName="text7" refType="h" fact="0.2049"/>
          <dgm:constr type="l" for="ch" forName="image7" refType="w" fact="0.1395"/>
          <dgm:constr type="t" for="ch" forName="image7" refType="h" fact="0.5674"/>
          <dgm:constr type="w" for="ch" forName="image7" refType="w" fact="0.1623"/>
          <dgm:constr type="h" for="ch" forName="image7" refType="h" fact="0.2049"/>
          <dgm:constr type="l" for="ch" forName="imageaccent7" refType="w" fact="0.25"/>
          <dgm:constr type="t" for="ch" forName="imageaccent7" refType="h" fact="0.5703"/>
          <dgm:constr type="w" for="ch" forName="imageaccent7" refType="w" fact="0.0189"/>
          <dgm:constr type="h" for="ch" forName="imageaccent7" refType="h" fact="0.024"/>
          <dgm:constr type="l" for="ch" forName="textaccent7" refType="w" fact="0.2838"/>
          <dgm:constr type="t" for="ch" forName="textaccent7" refType="h" fact="0.5443"/>
          <dgm:constr type="w" for="ch" forName="textaccent7" refType="w" fact="0.0189"/>
          <dgm:constr type="h" for="ch" forName="textaccent7" refType="h" fact="0.024"/>
          <dgm:constr type="l" for="ch" forName="image8" refType="w" fact="0.6975"/>
          <dgm:constr type="t" for="ch" forName="image8" refType="h" fact="0.5696"/>
          <dgm:constr type="w" for="ch" forName="image8" refType="w" fact="0.1623"/>
          <dgm:constr type="h" for="ch" forName="image8" refType="h" fact="0.2049"/>
          <dgm:constr type="l" for="ch" forName="text8" refType="w" fact="0.8371"/>
          <dgm:constr type="t" for="ch" forName="text8" refType="h" fact="0.4574"/>
          <dgm:constr type="w" for="ch" forName="text8" refType="w" fact="0.1623"/>
          <dgm:constr type="h" for="ch" forName="text8" refType="h" fact="0.2049"/>
          <dgm:constr type="l" for="ch" forName="imageaccent8" refType="w" fact="0.8392"/>
          <dgm:constr type="t" for="ch" forName="imageaccent8" refType="h" fact="0.6595"/>
          <dgm:constr type="w" for="ch" forName="imageaccent8" refType="w" fact="0.0189"/>
          <dgm:constr type="h" for="ch" forName="imageaccent8" refType="h" fact="0.024"/>
          <dgm:constr type="l" for="ch" forName="textaccent8" refType="w" fact="0.8693"/>
          <dgm:constr type="t" for="ch" forName="textaccent8" refType="h" fact="0.6369"/>
          <dgm:constr type="w" for="ch" forName="textaccent8" refType="w" fact="0.0189"/>
          <dgm:constr type="h" for="ch" forName="textaccent8" refType="h" fact="0.024"/>
          <dgm:constr type="l" for="ch" forName="text9" refType="w" fact="0.8377"/>
          <dgm:constr type="t" for="ch" forName="text9" refType="h" fact="0.0044"/>
          <dgm:constr type="w" for="ch" forName="text9" refType="w" fact="0.1623"/>
          <dgm:constr type="h" for="ch" forName="text9" refType="h" fact="0.2049"/>
          <dgm:constr type="l" for="ch" forName="textaccent9" refType="w" fact="0.95"/>
          <dgm:constr type="t" for="ch" forName="textaccent9" refType="h" fact="0.1846"/>
          <dgm:constr type="w" for="ch" forName="textaccent9" refType="w" fact="0.0189"/>
          <dgm:constr type="h" for="ch" forName="textaccent9" refType="h" fact="0.024"/>
          <dgm:constr type="l" for="ch" forName="image9" refType="w" fact="0.8377"/>
          <dgm:constr type="t" for="ch" forName="image9" refType="h" fact="0.2306"/>
          <dgm:constr type="w" for="ch" forName="image9" refType="w" fact="0.1623"/>
          <dgm:constr type="h" for="ch" forName="image9" refType="h" fact="0.2049"/>
          <dgm:constr type="l" for="ch" forName="imageaccent9" refType="w" fact="0.95"/>
          <dgm:constr type="t" for="ch" forName="imageaccent9" refType="h" fact="0.2318"/>
          <dgm:constr type="w" for="ch" forName="imageaccent9" refType="w" fact="0.0189"/>
          <dgm:constr type="h" for="ch" forName="imageaccent9" refType="h" fact="0.024"/>
          <dgm:constr type="l" for="ch" forName="image10" refType="w" fact="0.2786"/>
          <dgm:constr type="t" for="ch" forName="image10" refType="h" fact="0.6805"/>
          <dgm:constr type="w" for="ch" forName="image10" refType="w" fact="0.1623"/>
          <dgm:constr type="h" for="ch" forName="image10" refType="h" fact="0.2049"/>
          <dgm:constr type="l" for="ch" forName="text10" refType="w" fact="0.4183"/>
          <dgm:constr type="t" for="ch" forName="text10" refType="h" fact="0.5683"/>
          <dgm:constr type="w" for="ch" forName="text10" refType="w" fact="0.1623"/>
          <dgm:constr type="h" for="ch" forName="text10" refType="h" fact="0.2049"/>
          <dgm:constr type="l" for="ch" forName="imageaccent10" refType="w" fact="0.4203"/>
          <dgm:constr type="t" for="ch" forName="imageaccent10" refType="h" fact="0.7704"/>
          <dgm:constr type="w" for="ch" forName="imageaccent10" refType="w" fact="0.0189"/>
          <dgm:constr type="h" for="ch" forName="imageaccent10" refType="h" fact="0.024"/>
          <dgm:constr type="l" for="ch" forName="textaccent10" refType="w" fact="0.4504"/>
          <dgm:constr type="t" for="ch" forName="textaccent10" refType="h" fact="0.7478"/>
          <dgm:constr type="w" for="ch" forName="textaccent10" refType="w" fact="0.0189"/>
          <dgm:constr type="h" for="ch" forName="textaccent10" refType="h" fact="0.024"/>
          <dgm:constr type="l" for="ch" forName="text11" refType="w" fact="0.6971"/>
          <dgm:constr type="t" for="ch" forName="text11" refType="h" fact="0.7951"/>
          <dgm:constr type="w" for="ch" forName="text11" refType="w" fact="0.1623"/>
          <dgm:constr type="h" for="ch" forName="text11" refType="h" fact="0.2049"/>
          <dgm:constr type="l" for="ch" forName="image11" refType="w" fact="0.5575"/>
          <dgm:constr type="t" for="ch" forName="image11" refType="h" fact="0.6816"/>
          <dgm:constr type="w" for="ch" forName="image11" refType="w" fact="0.1623"/>
          <dgm:constr type="h" for="ch" forName="image11" refType="h" fact="0.2049"/>
          <dgm:constr type="l" for="ch" forName="imageaccent11" refType="w" fact="0.6692"/>
          <dgm:constr type="t" for="ch" forName="imageaccent11" refType="h" fact="0.8589"/>
          <dgm:constr type="w" for="ch" forName="imageaccent11" refType="w" fact="0.0189"/>
          <dgm:constr type="h" for="ch" forName="imageaccent11" refType="h" fact="0.024"/>
          <dgm:constr type="l" for="ch" forName="textaccent11" refType="w" fact="0.701"/>
          <dgm:constr type="t" for="ch" forName="textaccent11" refType="h" fact="0.8863"/>
          <dgm:constr type="w" for="ch" forName="textaccent11" refType="w" fact="0.0189"/>
          <dgm:constr type="h" for="ch" forName="textaccent11" refType="h" fact="0.024"/>
        </dgm:constrLst>
      </dgm:if>
      <dgm:else name="Name13">
        <dgm:alg type="composite">
          <dgm:param type="ar" val="1.675"/>
        </dgm:alg>
        <dgm:constrLst>
          <dgm:constr type="primFontSz" for="des" ptType="node" op="equ" val="65"/>
          <dgm:constr type="l" for="ch" forName="image4" refType="w" fact="0.4903"/>
          <dgm:constr type="t" for="ch" forName="image4" refType="h" fact="0.2287"/>
          <dgm:constr type="w" for="ch" forName="image4" refType="w" fact="0.1425"/>
          <dgm:constr type="h" for="ch" forName="image4" refType="h" fact="0.2049"/>
          <dgm:constr type="l" for="ch" forName="text5" refType="w" fact="0.4903"/>
          <dgm:constr type="t" for="ch" forName="text5" refType="h" fact="0.0022"/>
          <dgm:constr type="w" for="ch" forName="text5" refType="w" fact="0.1425"/>
          <dgm:constr type="h" for="ch" forName="text5" refType="h" fact="0.2049"/>
          <dgm:constr type="l" for="ch" forName="image5" refType="w" fact="0.6129"/>
          <dgm:constr type="t" for="ch" forName="image5" refType="h" fact="0.1165"/>
          <dgm:constr type="w" for="ch" forName="image5" refType="w" fact="0.1425"/>
          <dgm:constr type="h" for="ch" forName="image5" refType="h" fact="0.2049"/>
          <dgm:constr type="l" for="ch" forName="image2" refType="w" fact="0.3677"/>
          <dgm:constr type="t" for="ch" forName="image2" refType="h" fact="0.34"/>
          <dgm:constr type="w" for="ch" forName="image2" refType="w" fact="0.1425"/>
          <dgm:constr type="h" for="ch" forName="image2" refType="h" fact="0.2049"/>
          <dgm:constr type="l" for="ch" forName="text4" refType="w" fact="0.3677"/>
          <dgm:constr type="t" for="ch" forName="text4" refType="h" fact="0.1135"/>
          <dgm:constr type="w" for="ch" forName="text4" refType="w" fact="0.1425"/>
          <dgm:constr type="h" for="ch" forName="text4" refType="h" fact="0.2049"/>
          <dgm:constr type="l" for="ch" forName="text2" refType="w" fact="0.2452"/>
          <dgm:constr type="t" for="ch" forName="text2" refType="h" fact="0.2265"/>
          <dgm:constr type="w" for="ch" forName="text2" refType="w" fact="0.1425"/>
          <dgm:constr type="h" for="ch" forName="text2" refType="h" fact="0.2049"/>
          <dgm:constr type="l" for="ch" forName="image3" refType="w" fact="0.2452"/>
          <dgm:constr type="t" for="ch" forName="image3" refType="h" fact="0"/>
          <dgm:constr type="w" for="ch" forName="image3" refType="w" fact="0.1425"/>
          <dgm:constr type="h" for="ch" forName="image3" refType="h" fact="0.2049"/>
          <dgm:constr type="l" for="ch" forName="text1" refType="w" fact="0.1226"/>
          <dgm:constr type="t" for="ch" forName="text1" refType="h" fact="0.3404"/>
          <dgm:constr type="w" for="ch" forName="text1" refType="w" fact="0.1425"/>
          <dgm:constr type="h" for="ch" forName="text1" refType="h" fact="0.2049"/>
          <dgm:constr type="l" for="ch" forName="text3" refType="w" fact="0.1226"/>
          <dgm:constr type="t" for="ch" forName="text3" refType="h" fact="0.1139"/>
          <dgm:constr type="w" for="ch" forName="text3" refType="w" fact="0.1425"/>
          <dgm:constr type="h" for="ch" forName="text3" refType="h" fact="0.2049"/>
          <dgm:constr type="l" for="ch" forName="textaccent1" refType="w" fact="0.126"/>
          <dgm:constr type="t" for="ch" forName="textaccent1" refType="h" fact="0.432"/>
          <dgm:constr type="w" for="ch" forName="textaccent1" refType="w" fact="0.0166"/>
          <dgm:constr type="h" for="ch" forName="textaccent1" refType="h" fact="0.024"/>
          <dgm:constr type="l" for="ch" forName="image1" refType="w" fact="0"/>
          <dgm:constr type="t" for="ch" forName="image1" refType="h" fact="0.2272"/>
          <dgm:constr type="w" for="ch" forName="image1" refType="w" fact="0.1425"/>
          <dgm:constr type="h" for="ch" forName="image1" refType="h" fact="0.2049"/>
          <dgm:constr type="l" for="ch" forName="imageaccent1" refType="w" fact="0.0976"/>
          <dgm:constr type="t" for="ch" forName="imageaccent1" refType="h" fact="0.4048"/>
          <dgm:constr type="w" for="ch" forName="imageaccent1" refType="w" fact="0.0166"/>
          <dgm:constr type="h" for="ch" forName="imageaccent1" refType="h" fact="0.024"/>
          <dgm:constr type="l" for="ch" forName="textaccent2" refType="w" fact="0.3432"/>
          <dgm:constr type="t" for="ch" forName="textaccent2" refType="h" fact="0.4038"/>
          <dgm:constr type="w" for="ch" forName="textaccent2" refType="w" fact="0.0166"/>
          <dgm:constr type="h" for="ch" forName="textaccent2" refType="h" fact="0.024"/>
          <dgm:constr type="l" for="ch" forName="imageaccent2" refType="w" fact="0.3712"/>
          <dgm:constr type="t" for="ch" forName="imageaccent2" refType="h" fact="0.4312"/>
          <dgm:constr type="w" for="ch" forName="imageaccent2" refType="w" fact="0.0166"/>
          <dgm:constr type="h" for="ch" forName="imageaccent2" refType="h" fact="0.024"/>
          <dgm:constr type="l" for="ch" forName="textaccent3" refType="w" fact="0.2196"/>
          <dgm:constr type="t" for="ch" forName="textaccent3" refType="h" fact="0.1167"/>
          <dgm:constr type="w" for="ch" forName="textaccent3" refType="w" fact="0.0166"/>
          <dgm:constr type="h" for="ch" forName="textaccent3" refType="h" fact="0.024"/>
          <dgm:constr type="l" for="ch" forName="imageaccent3" refType="w" fact="0.2492"/>
          <dgm:constr type="t" for="ch" forName="imageaccent3" refType="h" fact="0.0908"/>
          <dgm:constr type="w" for="ch" forName="imageaccent3" refType="w" fact="0.0166"/>
          <dgm:constr type="h" for="ch" forName="imageaccent3" refType="h" fact="0.024"/>
          <dgm:constr type="l" for="ch" forName="textaccent4" refType="w" fact="0.491"/>
          <dgm:constr type="t" for="ch" forName="textaccent4" refType="h" fact="0.2042"/>
          <dgm:constr type="w" for="ch" forName="textaccent4" refType="w" fact="0.0166"/>
          <dgm:constr type="h" for="ch" forName="textaccent4" refType="h" fact="0.024"/>
          <dgm:constr type="l" for="ch" forName="imageaccent4" refType="w" fact="0.5181"/>
          <dgm:constr type="t" for="ch" forName="imageaccent4" refType="h" fact="0.2323"/>
          <dgm:constr type="w" for="ch" forName="imageaccent4" refType="w" fact="0.0166"/>
          <dgm:constr type="h" for="ch" forName="imageaccent4" refType="h" fact="0.024"/>
          <dgm:constr type="l" for="ch" forName="textaccent5" refType="w" fact="0.6136"/>
          <dgm:constr type="t" for="ch" forName="textaccent5" refType="h" fact="0.094"/>
          <dgm:constr type="w" for="ch" forName="textaccent5" refType="w" fact="0.0166"/>
          <dgm:constr type="h" for="ch" forName="textaccent5" refType="h" fact="0.024"/>
          <dgm:constr type="l" for="ch" forName="imageaccent5" refType="w" fact="0.6413"/>
          <dgm:constr type="t" for="ch" forName="imageaccent5" refType="h" fact="0.121"/>
          <dgm:constr type="w" for="ch" forName="imageaccent5" refType="w" fact="0.0166"/>
          <dgm:constr type="h" for="ch" forName="imageaccent5" refType="h" fact="0.024"/>
          <dgm:constr type="l" for="ch" forName="image6" refType="w" fact="0.4903"/>
          <dgm:constr type="t" for="ch" forName="image6" refType="h" fact="0.4548"/>
          <dgm:constr type="w" for="ch" forName="image6" refType="w" fact="0.1425"/>
          <dgm:constr type="h" for="ch" forName="image6" refType="h" fact="0.2049"/>
          <dgm:constr type="l" for="ch" forName="text6" refType="w" fact="0.6129"/>
          <dgm:constr type="t" for="ch" forName="text6" refType="h" fact="0.3426"/>
          <dgm:constr type="w" for="ch" forName="text6" refType="w" fact="0.1425"/>
          <dgm:constr type="h" for="ch" forName="text6" refType="h" fact="0.2049"/>
          <dgm:constr type="l" for="ch" forName="imageaccent6" refType="w" fact="0.6147"/>
          <dgm:constr type="t" for="ch" forName="imageaccent6" refType="h" fact="0.5447"/>
          <dgm:constr type="w" for="ch" forName="imageaccent6" refType="w" fact="0.0166"/>
          <dgm:constr type="h" for="ch" forName="imageaccent6" refType="h" fact="0.024"/>
          <dgm:constr type="l" for="ch" forName="textaccent6" refType="w" fact="0.6411"/>
          <dgm:constr type="t" for="ch" forName="textaccent6" refType="h" fact="0.5221"/>
          <dgm:constr type="w" for="ch" forName="textaccent6" refType="w" fact="0.0166"/>
          <dgm:constr type="h" for="ch" forName="textaccent6" refType="h" fact="0.024"/>
          <dgm:constr type="l" for="ch" forName="text7" refType="w" fact="0.2451"/>
          <dgm:constr type="t" for="ch" forName="text7" refType="h" fact="0.4535"/>
          <dgm:constr type="w" for="ch" forName="text7" refType="w" fact="0.1425"/>
          <dgm:constr type="h" for="ch" forName="text7" refType="h" fact="0.2049"/>
          <dgm:constr type="l" for="ch" forName="image7" refType="w" fact="0.1225"/>
          <dgm:constr type="t" for="ch" forName="image7" refType="h" fact="0.5674"/>
          <dgm:constr type="w" for="ch" forName="image7" refType="w" fact="0.1425"/>
          <dgm:constr type="h" for="ch" forName="image7" refType="h" fact="0.2049"/>
          <dgm:constr type="l" for="ch" forName="imageaccent7" refType="w" fact="0.2195"/>
          <dgm:constr type="t" for="ch" forName="imageaccent7" refType="h" fact="0.5703"/>
          <dgm:constr type="w" for="ch" forName="imageaccent7" refType="w" fact="0.0166"/>
          <dgm:constr type="h" for="ch" forName="imageaccent7" refType="h" fact="0.024"/>
          <dgm:constr type="l" for="ch" forName="textaccent7" refType="w" fact="0.2491"/>
          <dgm:constr type="t" for="ch" forName="textaccent7" refType="h" fact="0.5443"/>
          <dgm:constr type="w" for="ch" forName="textaccent7" refType="w" fact="0.0166"/>
          <dgm:constr type="h" for="ch" forName="textaccent7" refType="h" fact="0.024"/>
          <dgm:constr type="l" for="ch" forName="image8" refType="w" fact="0.6123"/>
          <dgm:constr type="t" for="ch" forName="image8" refType="h" fact="0.5696"/>
          <dgm:constr type="w" for="ch" forName="image8" refType="w" fact="0.1425"/>
          <dgm:constr type="h" for="ch" forName="image8" refType="h" fact="0.2049"/>
          <dgm:constr type="l" for="ch" forName="text8" refType="w" fact="0.7349"/>
          <dgm:constr type="t" for="ch" forName="text8" refType="h" fact="0.4574"/>
          <dgm:constr type="w" for="ch" forName="text8" refType="w" fact="0.1425"/>
          <dgm:constr type="h" for="ch" forName="text8" refType="h" fact="0.2049"/>
          <dgm:constr type="l" for="ch" forName="imageaccent8" refType="w" fact="0.7367"/>
          <dgm:constr type="t" for="ch" forName="imageaccent8" refType="h" fact="0.6595"/>
          <dgm:constr type="w" for="ch" forName="imageaccent8" refType="w" fact="0.0166"/>
          <dgm:constr type="h" for="ch" forName="imageaccent8" refType="h" fact="0.024"/>
          <dgm:constr type="l" for="ch" forName="textaccent8" refType="w" fact="0.7631"/>
          <dgm:constr type="t" for="ch" forName="textaccent8" refType="h" fact="0.6369"/>
          <dgm:constr type="w" for="ch" forName="textaccent8" refType="w" fact="0.0166"/>
          <dgm:constr type="h" for="ch" forName="textaccent8" refType="h" fact="0.024"/>
          <dgm:constr type="l" for="ch" forName="text9" refType="w" fact="0.7354"/>
          <dgm:constr type="t" for="ch" forName="text9" refType="h" fact="0.0044"/>
          <dgm:constr type="w" for="ch" forName="text9" refType="w" fact="0.1425"/>
          <dgm:constr type="h" for="ch" forName="text9" refType="h" fact="0.2049"/>
          <dgm:constr type="l" for="ch" forName="textaccent9" refType="w" fact="0.8339"/>
          <dgm:constr type="t" for="ch" forName="textaccent9" refType="h" fact="0.1846"/>
          <dgm:constr type="w" for="ch" forName="textaccent9" refType="w" fact="0.0166"/>
          <dgm:constr type="h" for="ch" forName="textaccent9" refType="h" fact="0.024"/>
          <dgm:constr type="l" for="ch" forName="image9" refType="w" fact="0.7354"/>
          <dgm:constr type="t" for="ch" forName="image9" refType="h" fact="0.2306"/>
          <dgm:constr type="w" for="ch" forName="image9" refType="w" fact="0.1425"/>
          <dgm:constr type="h" for="ch" forName="image9" refType="h" fact="0.2049"/>
          <dgm:constr type="l" for="ch" forName="imageaccent9" refType="w" fact="0.8339"/>
          <dgm:constr type="t" for="ch" forName="imageaccent9" refType="h" fact="0.2318"/>
          <dgm:constr type="w" for="ch" forName="imageaccent9" refType="w" fact="0.0166"/>
          <dgm:constr type="h" for="ch" forName="imageaccent9" refType="h" fact="0.024"/>
          <dgm:constr type="l" for="ch" forName="image10" refType="w" fact="0.2446"/>
          <dgm:constr type="t" for="ch" forName="image10" refType="h" fact="0.6805"/>
          <dgm:constr type="w" for="ch" forName="image10" refType="w" fact="0.1425"/>
          <dgm:constr type="h" for="ch" forName="image10" refType="h" fact="0.2049"/>
          <dgm:constr type="l" for="ch" forName="text10" refType="w" fact="0.3672"/>
          <dgm:constr type="t" for="ch" forName="text10" refType="h" fact="0.5683"/>
          <dgm:constr type="w" for="ch" forName="text10" refType="w" fact="0.1425"/>
          <dgm:constr type="h" for="ch" forName="text10" refType="h" fact="0.2049"/>
          <dgm:constr type="l" for="ch" forName="imageaccent10" refType="w" fact="0.369"/>
          <dgm:constr type="t" for="ch" forName="imageaccent10" refType="h" fact="0.7704"/>
          <dgm:constr type="w" for="ch" forName="imageaccent10" refType="w" fact="0.0166"/>
          <dgm:constr type="h" for="ch" forName="imageaccent10" refType="h" fact="0.024"/>
          <dgm:constr type="l" for="ch" forName="textaccent10" refType="w" fact="0.3954"/>
          <dgm:constr type="t" for="ch" forName="textaccent10" refType="h" fact="0.7478"/>
          <dgm:constr type="w" for="ch" forName="textaccent10" refType="w" fact="0.0166"/>
          <dgm:constr type="h" for="ch" forName="textaccent10" refType="h" fact="0.024"/>
          <dgm:constr type="l" for="ch" forName="text11" refType="w" fact="0.612"/>
          <dgm:constr type="t" for="ch" forName="text11" refType="h" fact="0.7951"/>
          <dgm:constr type="w" for="ch" forName="text11" refType="w" fact="0.1425"/>
          <dgm:constr type="h" for="ch" forName="text11" refType="h" fact="0.2049"/>
          <dgm:constr type="l" for="ch" forName="image11" refType="w" fact="0.4894"/>
          <dgm:constr type="t" for="ch" forName="image11" refType="h" fact="0.6816"/>
          <dgm:constr type="w" for="ch" forName="image11" refType="w" fact="0.1425"/>
          <dgm:constr type="h" for="ch" forName="image11" refType="h" fact="0.2049"/>
          <dgm:constr type="l" for="ch" forName="imageaccent11" refType="w" fact="0.5874"/>
          <dgm:constr type="t" for="ch" forName="imageaccent11" refType="h" fact="0.8589"/>
          <dgm:constr type="w" for="ch" forName="imageaccent11" refType="w" fact="0.0166"/>
          <dgm:constr type="h" for="ch" forName="imageaccent11" refType="h" fact="0.024"/>
          <dgm:constr type="l" for="ch" forName="textaccent11" refType="w" fact="0.6154"/>
          <dgm:constr type="t" for="ch" forName="textaccent11" refType="h" fact="0.8863"/>
          <dgm:constr type="w" for="ch" forName="textaccent11" refType="w" fact="0.0166"/>
          <dgm:constr type="h" for="ch" forName="textaccent11" refType="h" fact="0.024"/>
          <dgm:constr type="l" for="ch" forName="text12" refType="w" fact="0.735"/>
          <dgm:constr type="t" for="ch" forName="text12" refType="h" fact="0.684"/>
          <dgm:constr type="w" for="ch" forName="text12" refType="w" fact="0.1425"/>
          <dgm:constr type="h" for="ch" forName="text12" refType="h" fact="0.2049"/>
          <dgm:constr type="l" for="ch" forName="image12" refType="w" fact="0.8575"/>
          <dgm:constr type="t" for="ch" forName="image12" refType="h" fact="0.5718"/>
          <dgm:constr type="w" for="ch" forName="image12" refType="w" fact="0.1425"/>
          <dgm:constr type="h" for="ch" forName="image12" refType="h" fact="0.2049"/>
          <dgm:constr type="l" for="ch" forName="textaccent12" refType="w" fact="0.8594"/>
          <dgm:constr type="t" for="ch" forName="textaccent12" refType="h" fact="0.7739"/>
          <dgm:constr type="w" for="ch" forName="textaccent12" refType="w" fact="0.0166"/>
          <dgm:constr type="h" for="ch" forName="textaccent12" refType="h" fact="0.024"/>
          <dgm:constr type="l" for="ch" forName="imageaccent12" refType="w" fact="0.8858"/>
          <dgm:constr type="t" for="ch" forName="imageaccent12" refType="h" fact="0.7513"/>
          <dgm:constr type="w" for="ch" forName="imageaccent12" refType="w" fact="0.0166"/>
          <dgm:constr type="h" for="ch" forName="imageaccent12" refType="h" fact="0.024"/>
        </dgm:constrLst>
      </dgm:else>
    </dgm:choose>
    <dgm:forEach name="wrapper" axis="self" ptType="parTrans">
      <dgm:forEach name="wrapper2" axis="self" ptType="sibTrans" st="2">
        <dgm:forEach name="textRepeat" axis="self">
          <dgm:layoutNode name="textRepeatNode" styleLbl="alignNode1">
            <dgm:varLst>
              <dgm:chMax val="0"/>
              <dgm:chPref val="0"/>
              <dgm:bulletEnabled val="1"/>
            </dgm:varLst>
            <dgm:alg type="tx"/>
            <dgm:shape xmlns:r="http://schemas.openxmlformats.org/officeDocument/2006/relationships" type="hexagon" r:blip="">
              <dgm:adjLst>
                <dgm:adj idx="1" val="0.25"/>
                <dgm:adj idx="2" val="1.1547"/>
              </dgm:adjLst>
            </dgm:shape>
            <dgm:presOf axis="desOrSelf" ptType="node"/>
            <dgm:constrLst>
              <dgm:constr type="lMarg" refType="primFontSz" fact="0"/>
              <dgm:constr type="rMarg" refType="primFontSz" fact="0"/>
              <dgm:constr type="tMarg" refType="primFontSz" fact="0.1"/>
              <dgm:constr type="bMarg" refType="primFontSz" fact="0.1"/>
            </dgm:constrLst>
            <dgm:ruleLst>
              <dgm:rule type="primFontSz" val="5" fact="NaN" max="NaN"/>
            </dgm:ruleLst>
          </dgm:layoutNode>
        </dgm:forEach>
        <dgm:forEach name="accentRepeat" axis="self">
          <dgm:layoutNode name="accentRepeatNode" styleLbl="solidAlignAcc1">
            <dgm:alg type="sp"/>
            <dgm:shape xmlns:r="http://schemas.openxmlformats.org/officeDocument/2006/relationships" type="hexagon" r:blip="">
              <dgm:adjLst>
                <dgm:adj idx="1" val="0.25"/>
                <dgm:adj idx="2" val="1.1547"/>
              </dgm:adjLst>
            </dgm:shape>
            <dgm:presOf/>
          </dgm:layoutNode>
        </dgm:forEach>
        <dgm:forEach name="imageRepeat" axis="self">
          <dgm:layoutNode name="imageRepeatNode" styleLbl="alignAcc1">
            <dgm:alg type="sp"/>
            <dgm:shape xmlns:r="http://schemas.openxmlformats.org/officeDocument/2006/relationships" type="hexagon" r:blip="" blipPhldr="1">
              <dgm:adjLst>
                <dgm:adj idx="1" val="0.25"/>
                <dgm:adj idx="2" val="1.1547"/>
              </dgm:adjLst>
            </dgm:shape>
            <dgm:presOf axis="self"/>
          </dgm:layoutNode>
        </dgm:forEach>
      </dgm:forEach>
    </dgm:forEach>
    <dgm:forEach name="Name14" axis="ch" ptType="node" cnt="1">
      <dgm:layoutNode name="text1">
        <dgm:alg type="sp"/>
        <dgm:shape xmlns:r="http://schemas.openxmlformats.org/officeDocument/2006/relationships" r:blip="">
          <dgm:adjLst/>
        </dgm:shape>
        <dgm:presOf/>
        <dgm:constrLst/>
        <dgm:forEach name="Name15" ref="textRepeat"/>
      </dgm:layoutNode>
      <dgm:layoutNode name="textaccent1">
        <dgm:alg type="sp"/>
        <dgm:shape xmlns:r="http://schemas.openxmlformats.org/officeDocument/2006/relationships" r:blip="">
          <dgm:adjLst/>
        </dgm:shape>
        <dgm:presOf/>
        <dgm:constrLst/>
        <dgm:forEach name="Name16" ref="accentRepeat"/>
      </dgm:layoutNode>
    </dgm:forEach>
    <dgm:forEach name="Name17" axis="ch" ptType="sibTrans" hideLastTrans="0" cnt="1">
      <dgm:layoutNode name="image1">
        <dgm:alg type="sp"/>
        <dgm:shape xmlns:r="http://schemas.openxmlformats.org/officeDocument/2006/relationships" r:blip="">
          <dgm:adjLst/>
        </dgm:shape>
        <dgm:presOf/>
        <dgm:constrLst/>
        <dgm:forEach name="Name18" ref="imageRepeat"/>
      </dgm:layoutNode>
      <dgm:layoutNode name="imageaccent1">
        <dgm:alg type="sp"/>
        <dgm:shape xmlns:r="http://schemas.openxmlformats.org/officeDocument/2006/relationships" r:blip="">
          <dgm:adjLst/>
        </dgm:shape>
        <dgm:presOf/>
        <dgm:constrLst/>
        <dgm:forEach name="Name19" ref="accentRepeat"/>
      </dgm:layoutNode>
    </dgm:forEach>
    <dgm:forEach name="Name20" axis="ch" ptType="node" st="2" cnt="1">
      <dgm:layoutNode name="text2">
        <dgm:alg type="sp"/>
        <dgm:shape xmlns:r="http://schemas.openxmlformats.org/officeDocument/2006/relationships" r:blip="">
          <dgm:adjLst/>
        </dgm:shape>
        <dgm:presOf/>
        <dgm:constrLst/>
        <dgm:forEach name="Name21" ref="textRepeat"/>
      </dgm:layoutNode>
      <dgm:layoutNode name="textaccent2">
        <dgm:alg type="sp"/>
        <dgm:shape xmlns:r="http://schemas.openxmlformats.org/officeDocument/2006/relationships" r:blip="">
          <dgm:adjLst/>
        </dgm:shape>
        <dgm:presOf/>
        <dgm:constrLst/>
        <dgm:forEach name="Name22" ref="accentRepeat"/>
      </dgm:layoutNode>
    </dgm:forEach>
    <dgm:forEach name="Name23" axis="ch" ptType="sibTrans" hideLastTrans="0" st="2" cnt="1">
      <dgm:layoutNode name="image2">
        <dgm:alg type="sp"/>
        <dgm:shape xmlns:r="http://schemas.openxmlformats.org/officeDocument/2006/relationships" r:blip="">
          <dgm:adjLst/>
        </dgm:shape>
        <dgm:presOf/>
        <dgm:constrLst/>
        <dgm:forEach name="Name24" ref="imageRepeat"/>
      </dgm:layoutNode>
      <dgm:layoutNode name="imageaccent2">
        <dgm:alg type="sp"/>
        <dgm:shape xmlns:r="http://schemas.openxmlformats.org/officeDocument/2006/relationships" r:blip="">
          <dgm:adjLst/>
        </dgm:shape>
        <dgm:presOf/>
        <dgm:constrLst/>
        <dgm:forEach name="Name25" ref="accentRepeat"/>
      </dgm:layoutNode>
    </dgm:forEach>
    <dgm:forEach name="Name26" axis="ch" ptType="node" st="3" cnt="1">
      <dgm:layoutNode name="text3">
        <dgm:alg type="sp"/>
        <dgm:shape xmlns:r="http://schemas.openxmlformats.org/officeDocument/2006/relationships" r:blip="">
          <dgm:adjLst/>
        </dgm:shape>
        <dgm:presOf/>
        <dgm:constrLst/>
        <dgm:forEach name="Name27" ref="textRepeat"/>
      </dgm:layoutNode>
      <dgm:layoutNode name="textaccent3">
        <dgm:alg type="sp"/>
        <dgm:shape xmlns:r="http://schemas.openxmlformats.org/officeDocument/2006/relationships" r:blip="">
          <dgm:adjLst/>
        </dgm:shape>
        <dgm:presOf/>
        <dgm:constrLst/>
        <dgm:forEach name="Name28" ref="accentRepeat"/>
      </dgm:layoutNode>
    </dgm:forEach>
    <dgm:forEach name="Name29" axis="ch" ptType="sibTrans" hideLastTrans="0" st="3" cnt="1">
      <dgm:layoutNode name="image3">
        <dgm:alg type="sp"/>
        <dgm:shape xmlns:r="http://schemas.openxmlformats.org/officeDocument/2006/relationships" r:blip="">
          <dgm:adjLst/>
        </dgm:shape>
        <dgm:presOf/>
        <dgm:constrLst/>
        <dgm:forEach name="Name30" ref="imageRepeat"/>
      </dgm:layoutNode>
      <dgm:layoutNode name="imageaccent3">
        <dgm:alg type="sp"/>
        <dgm:shape xmlns:r="http://schemas.openxmlformats.org/officeDocument/2006/relationships" r:blip="">
          <dgm:adjLst/>
        </dgm:shape>
        <dgm:presOf/>
        <dgm:constrLst/>
        <dgm:forEach name="Name31" ref="accentRepeat"/>
      </dgm:layoutNode>
    </dgm:forEach>
    <dgm:forEach name="Name32" axis="ch" ptType="node" st="4" cnt="1">
      <dgm:layoutNode name="text4">
        <dgm:alg type="sp"/>
        <dgm:shape xmlns:r="http://schemas.openxmlformats.org/officeDocument/2006/relationships" r:blip="">
          <dgm:adjLst/>
        </dgm:shape>
        <dgm:presOf/>
        <dgm:constrLst/>
        <dgm:forEach name="Name33" ref="textRepeat"/>
      </dgm:layoutNode>
      <dgm:layoutNode name="textaccent4">
        <dgm:alg type="sp"/>
        <dgm:shape xmlns:r="http://schemas.openxmlformats.org/officeDocument/2006/relationships" r:blip="">
          <dgm:adjLst/>
        </dgm:shape>
        <dgm:presOf/>
        <dgm:constrLst/>
        <dgm:forEach name="Name34" ref="accentRepeat"/>
      </dgm:layoutNode>
    </dgm:forEach>
    <dgm:forEach name="Name35" axis="ch" ptType="sibTrans" hideLastTrans="0" st="4" cnt="1">
      <dgm:layoutNode name="image4">
        <dgm:alg type="sp"/>
        <dgm:shape xmlns:r="http://schemas.openxmlformats.org/officeDocument/2006/relationships" r:blip="">
          <dgm:adjLst/>
        </dgm:shape>
        <dgm:presOf/>
        <dgm:constrLst/>
        <dgm:forEach name="Name36" ref="imageRepeat"/>
      </dgm:layoutNode>
      <dgm:layoutNode name="imageaccent4">
        <dgm:alg type="sp"/>
        <dgm:shape xmlns:r="http://schemas.openxmlformats.org/officeDocument/2006/relationships" r:blip="">
          <dgm:adjLst/>
        </dgm:shape>
        <dgm:presOf/>
        <dgm:constrLst/>
        <dgm:forEach name="Name37" ref="accentRepeat"/>
      </dgm:layoutNode>
    </dgm:forEach>
    <dgm:forEach name="Name38" axis="ch" ptType="node" st="5" cnt="1">
      <dgm:layoutNode name="text5">
        <dgm:alg type="sp"/>
        <dgm:shape xmlns:r="http://schemas.openxmlformats.org/officeDocument/2006/relationships" r:blip="">
          <dgm:adjLst/>
        </dgm:shape>
        <dgm:presOf/>
        <dgm:constrLst/>
        <dgm:forEach name="Name39" ref="textRepeat"/>
      </dgm:layoutNode>
      <dgm:layoutNode name="textaccent5">
        <dgm:alg type="sp"/>
        <dgm:shape xmlns:r="http://schemas.openxmlformats.org/officeDocument/2006/relationships" r:blip="">
          <dgm:adjLst/>
        </dgm:shape>
        <dgm:presOf/>
        <dgm:constrLst/>
        <dgm:forEach name="Name40" ref="accentRepeat"/>
      </dgm:layoutNode>
    </dgm:forEach>
    <dgm:forEach name="Name41" axis="ch" ptType="sibTrans" hideLastTrans="0" st="5" cnt="1">
      <dgm:layoutNode name="image5">
        <dgm:alg type="sp"/>
        <dgm:shape xmlns:r="http://schemas.openxmlformats.org/officeDocument/2006/relationships" r:blip="">
          <dgm:adjLst/>
        </dgm:shape>
        <dgm:presOf/>
        <dgm:constrLst/>
        <dgm:forEach name="Name42" ref="imageRepeat"/>
      </dgm:layoutNode>
      <dgm:layoutNode name="imageaccent5">
        <dgm:alg type="sp"/>
        <dgm:shape xmlns:r="http://schemas.openxmlformats.org/officeDocument/2006/relationships" r:blip="">
          <dgm:adjLst/>
        </dgm:shape>
        <dgm:presOf/>
        <dgm:constrLst/>
        <dgm:forEach name="Name43" ref="accentRepeat"/>
      </dgm:layoutNode>
    </dgm:forEach>
    <dgm:forEach name="Name44" axis="ch" ptType="node" st="6" cnt="1">
      <dgm:layoutNode name="text6">
        <dgm:alg type="sp"/>
        <dgm:shape xmlns:r="http://schemas.openxmlformats.org/officeDocument/2006/relationships" r:blip="">
          <dgm:adjLst/>
        </dgm:shape>
        <dgm:presOf/>
        <dgm:constrLst/>
        <dgm:forEach name="Name45" ref="textRepeat"/>
      </dgm:layoutNode>
      <dgm:layoutNode name="textaccent6">
        <dgm:alg type="sp"/>
        <dgm:shape xmlns:r="http://schemas.openxmlformats.org/officeDocument/2006/relationships" r:blip="">
          <dgm:adjLst/>
        </dgm:shape>
        <dgm:presOf/>
        <dgm:constrLst/>
        <dgm:forEach name="Name46" ref="accentRepeat"/>
      </dgm:layoutNode>
    </dgm:forEach>
    <dgm:forEach name="Name47" axis="ch" ptType="sibTrans" hideLastTrans="0" st="6" cnt="1">
      <dgm:layoutNode name="image6">
        <dgm:alg type="sp"/>
        <dgm:shape xmlns:r="http://schemas.openxmlformats.org/officeDocument/2006/relationships" r:blip="">
          <dgm:adjLst/>
        </dgm:shape>
        <dgm:presOf/>
        <dgm:constrLst/>
        <dgm:forEach name="Name48" ref="imageRepeat"/>
      </dgm:layoutNode>
      <dgm:layoutNode name="imageaccent6">
        <dgm:alg type="sp"/>
        <dgm:shape xmlns:r="http://schemas.openxmlformats.org/officeDocument/2006/relationships" r:blip="">
          <dgm:adjLst/>
        </dgm:shape>
        <dgm:presOf/>
        <dgm:constrLst/>
        <dgm:forEach name="Name49" ref="accentRepeat"/>
      </dgm:layoutNode>
    </dgm:forEach>
    <dgm:forEach name="Name50" axis="ch" ptType="node" st="7" cnt="1">
      <dgm:layoutNode name="text7">
        <dgm:alg type="sp"/>
        <dgm:shape xmlns:r="http://schemas.openxmlformats.org/officeDocument/2006/relationships" r:blip="">
          <dgm:adjLst/>
        </dgm:shape>
        <dgm:presOf/>
        <dgm:constrLst/>
        <dgm:forEach name="Name51" ref="textRepeat"/>
      </dgm:layoutNode>
      <dgm:layoutNode name="textaccent7">
        <dgm:alg type="sp"/>
        <dgm:shape xmlns:r="http://schemas.openxmlformats.org/officeDocument/2006/relationships" r:blip="">
          <dgm:adjLst/>
        </dgm:shape>
        <dgm:presOf/>
        <dgm:constrLst/>
        <dgm:forEach name="Name52" ref="accentRepeat"/>
      </dgm:layoutNode>
    </dgm:forEach>
    <dgm:forEach name="Name53" axis="ch" ptType="sibTrans" hideLastTrans="0" st="7" cnt="1">
      <dgm:layoutNode name="image7">
        <dgm:alg type="sp"/>
        <dgm:shape xmlns:r="http://schemas.openxmlformats.org/officeDocument/2006/relationships" r:blip="">
          <dgm:adjLst/>
        </dgm:shape>
        <dgm:presOf/>
        <dgm:constrLst/>
        <dgm:forEach name="Name54" ref="imageRepeat"/>
      </dgm:layoutNode>
      <dgm:layoutNode name="imageaccent7">
        <dgm:alg type="sp"/>
        <dgm:shape xmlns:r="http://schemas.openxmlformats.org/officeDocument/2006/relationships" r:blip="">
          <dgm:adjLst/>
        </dgm:shape>
        <dgm:presOf/>
        <dgm:constrLst/>
        <dgm:forEach name="Name55" ref="accentRepeat"/>
      </dgm:layoutNode>
    </dgm:forEach>
    <dgm:forEach name="Name56" axis="ch" ptType="node" st="8" cnt="1">
      <dgm:layoutNode name="text8">
        <dgm:alg type="sp"/>
        <dgm:shape xmlns:r="http://schemas.openxmlformats.org/officeDocument/2006/relationships" r:blip="">
          <dgm:adjLst/>
        </dgm:shape>
        <dgm:presOf/>
        <dgm:constrLst/>
        <dgm:forEach name="Name57" ref="textRepeat"/>
      </dgm:layoutNode>
      <dgm:layoutNode name="textaccent8">
        <dgm:alg type="sp"/>
        <dgm:shape xmlns:r="http://schemas.openxmlformats.org/officeDocument/2006/relationships" r:blip="">
          <dgm:adjLst/>
        </dgm:shape>
        <dgm:presOf/>
        <dgm:constrLst/>
        <dgm:forEach name="Name58" ref="accentRepeat"/>
      </dgm:layoutNode>
    </dgm:forEach>
    <dgm:forEach name="Name59" axis="ch" ptType="sibTrans" hideLastTrans="0" st="8" cnt="1">
      <dgm:layoutNode name="image8">
        <dgm:alg type="sp"/>
        <dgm:shape xmlns:r="http://schemas.openxmlformats.org/officeDocument/2006/relationships" r:blip="">
          <dgm:adjLst/>
        </dgm:shape>
        <dgm:presOf/>
        <dgm:constrLst/>
        <dgm:forEach name="Name60" ref="imageRepeat"/>
      </dgm:layoutNode>
      <dgm:layoutNode name="imageaccent8">
        <dgm:alg type="sp"/>
        <dgm:shape xmlns:r="http://schemas.openxmlformats.org/officeDocument/2006/relationships" r:blip="">
          <dgm:adjLst/>
        </dgm:shape>
        <dgm:presOf/>
        <dgm:constrLst/>
        <dgm:forEach name="Name61" ref="accentRepeat"/>
      </dgm:layoutNode>
    </dgm:forEach>
    <dgm:forEach name="Name62" axis="ch" ptType="node" st="9" cnt="1">
      <dgm:layoutNode name="text9">
        <dgm:alg type="sp"/>
        <dgm:shape xmlns:r="http://schemas.openxmlformats.org/officeDocument/2006/relationships" r:blip="">
          <dgm:adjLst/>
        </dgm:shape>
        <dgm:presOf/>
        <dgm:constrLst/>
        <dgm:forEach name="Name63" ref="textRepeat"/>
      </dgm:layoutNode>
      <dgm:layoutNode name="textaccent9">
        <dgm:alg type="sp"/>
        <dgm:shape xmlns:r="http://schemas.openxmlformats.org/officeDocument/2006/relationships" r:blip="">
          <dgm:adjLst/>
        </dgm:shape>
        <dgm:presOf/>
        <dgm:constrLst/>
        <dgm:forEach name="Name64" ref="accentRepeat"/>
      </dgm:layoutNode>
    </dgm:forEach>
    <dgm:forEach name="Name65" axis="ch" ptType="sibTrans" hideLastTrans="0" st="9" cnt="1">
      <dgm:layoutNode name="image9">
        <dgm:alg type="sp"/>
        <dgm:shape xmlns:r="http://schemas.openxmlformats.org/officeDocument/2006/relationships" r:blip="">
          <dgm:adjLst/>
        </dgm:shape>
        <dgm:presOf/>
        <dgm:constrLst/>
        <dgm:forEach name="Name66" ref="imageRepeat"/>
      </dgm:layoutNode>
      <dgm:layoutNode name="imageaccent9">
        <dgm:alg type="sp"/>
        <dgm:shape xmlns:r="http://schemas.openxmlformats.org/officeDocument/2006/relationships" r:blip="">
          <dgm:adjLst/>
        </dgm:shape>
        <dgm:presOf/>
        <dgm:constrLst/>
        <dgm:forEach name="Name67" ref="accentRepeat"/>
      </dgm:layoutNode>
    </dgm:forEach>
    <dgm:forEach name="Name68" axis="ch" ptType="node" st="10" cnt="1">
      <dgm:layoutNode name="text10">
        <dgm:alg type="sp"/>
        <dgm:shape xmlns:r="http://schemas.openxmlformats.org/officeDocument/2006/relationships" r:blip="">
          <dgm:adjLst/>
        </dgm:shape>
        <dgm:presOf/>
        <dgm:constrLst/>
        <dgm:forEach name="Name69" ref="textRepeat"/>
      </dgm:layoutNode>
      <dgm:layoutNode name="textaccent10">
        <dgm:alg type="sp"/>
        <dgm:shape xmlns:r="http://schemas.openxmlformats.org/officeDocument/2006/relationships" r:blip="">
          <dgm:adjLst/>
        </dgm:shape>
        <dgm:presOf/>
        <dgm:constrLst/>
        <dgm:forEach name="Name70" ref="accentRepeat"/>
      </dgm:layoutNode>
    </dgm:forEach>
    <dgm:forEach name="Name71" axis="ch" ptType="sibTrans" hideLastTrans="0" st="10" cnt="1">
      <dgm:layoutNode name="image10">
        <dgm:alg type="sp"/>
        <dgm:shape xmlns:r="http://schemas.openxmlformats.org/officeDocument/2006/relationships" r:blip="">
          <dgm:adjLst/>
        </dgm:shape>
        <dgm:presOf/>
        <dgm:constrLst/>
        <dgm:forEach name="Name72" ref="imageRepeat"/>
      </dgm:layoutNode>
      <dgm:layoutNode name="imageaccent10">
        <dgm:alg type="sp"/>
        <dgm:shape xmlns:r="http://schemas.openxmlformats.org/officeDocument/2006/relationships" r:blip="">
          <dgm:adjLst/>
        </dgm:shape>
        <dgm:presOf/>
        <dgm:constrLst/>
        <dgm:forEach name="Name73" ref="accentRepeat"/>
      </dgm:layoutNode>
    </dgm:forEach>
    <dgm:forEach name="Name74" axis="ch" ptType="node" st="11" cnt="1">
      <dgm:layoutNode name="text11">
        <dgm:alg type="sp"/>
        <dgm:shape xmlns:r="http://schemas.openxmlformats.org/officeDocument/2006/relationships" r:blip="">
          <dgm:adjLst/>
        </dgm:shape>
        <dgm:presOf/>
        <dgm:constrLst/>
        <dgm:forEach name="Name75" ref="textRepeat"/>
      </dgm:layoutNode>
      <dgm:layoutNode name="textaccent11">
        <dgm:alg type="sp"/>
        <dgm:shape xmlns:r="http://schemas.openxmlformats.org/officeDocument/2006/relationships" r:blip="">
          <dgm:adjLst/>
        </dgm:shape>
        <dgm:presOf/>
        <dgm:constrLst/>
        <dgm:forEach name="Name76" ref="accentRepeat"/>
      </dgm:layoutNode>
    </dgm:forEach>
    <dgm:forEach name="Name77" axis="ch" ptType="sibTrans" hideLastTrans="0" st="11" cnt="1">
      <dgm:layoutNode name="image11">
        <dgm:alg type="sp"/>
        <dgm:shape xmlns:r="http://schemas.openxmlformats.org/officeDocument/2006/relationships" r:blip="">
          <dgm:adjLst/>
        </dgm:shape>
        <dgm:presOf/>
        <dgm:constrLst/>
        <dgm:forEach name="Name78" ref="imageRepeat"/>
      </dgm:layoutNode>
      <dgm:layoutNode name="imageaccent11">
        <dgm:alg type="sp"/>
        <dgm:shape xmlns:r="http://schemas.openxmlformats.org/officeDocument/2006/relationships" r:blip="">
          <dgm:adjLst/>
        </dgm:shape>
        <dgm:presOf/>
        <dgm:constrLst/>
        <dgm:forEach name="Name79" ref="accentRepeat"/>
      </dgm:layoutNode>
    </dgm:forEach>
    <dgm:forEach name="Name80" axis="ch" ptType="node" st="12" cnt="1">
      <dgm:layoutNode name="text12">
        <dgm:alg type="sp"/>
        <dgm:shape xmlns:r="http://schemas.openxmlformats.org/officeDocument/2006/relationships" r:blip="">
          <dgm:adjLst/>
        </dgm:shape>
        <dgm:presOf/>
        <dgm:constrLst/>
        <dgm:forEach name="Name81" ref="textRepeat"/>
      </dgm:layoutNode>
      <dgm:layoutNode name="textaccent12">
        <dgm:alg type="sp"/>
        <dgm:shape xmlns:r="http://schemas.openxmlformats.org/officeDocument/2006/relationships" r:blip="">
          <dgm:adjLst/>
        </dgm:shape>
        <dgm:presOf/>
        <dgm:constrLst/>
        <dgm:forEach name="Name82" ref="accentRepeat"/>
      </dgm:layoutNode>
    </dgm:forEach>
    <dgm:forEach name="Name83" axis="ch" ptType="sibTrans" hideLastTrans="0" st="12" cnt="1">
      <dgm:layoutNode name="image12">
        <dgm:alg type="sp"/>
        <dgm:shape xmlns:r="http://schemas.openxmlformats.org/officeDocument/2006/relationships" r:blip="">
          <dgm:adjLst/>
        </dgm:shape>
        <dgm:presOf/>
        <dgm:constrLst/>
        <dgm:forEach name="Name84" ref="imageRepeat"/>
      </dgm:layoutNode>
      <dgm:layoutNode name="imageaccent12">
        <dgm:alg type="sp"/>
        <dgm:shape xmlns:r="http://schemas.openxmlformats.org/officeDocument/2006/relationships" r:blip="">
          <dgm:adjLst/>
        </dgm:shape>
        <dgm:presOf/>
        <dgm:constrLst/>
        <dgm:forEach name="Name85" ref="accentRepeat"/>
      </dgm:layoutNode>
    </dgm:forEach>
  </dgm:layoutNode>
</dgm:layoutDef>
</file>

<file path=ppt/diagrams/layout4.xml><?xml version="1.0" encoding="utf-8"?>
<dgm:layoutDef xmlns:dgm="http://schemas.openxmlformats.org/drawingml/2006/diagram" xmlns:a="http://schemas.openxmlformats.org/drawingml/2006/main" uniqueId="urn:microsoft.com/office/officeart/2005/8/layout/hProcess10">
  <dgm:title val=""/>
  <dgm:desc val=""/>
  <dgm:catLst>
    <dgm:cat type="process" pri="3000"/>
    <dgm:cat type="picture" pri="30000"/>
    <dgm:cat type="pictureconvert" pri="3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osite" refType="w"/>
      <dgm:constr type="w" for="ch" ptType="sibTrans" refType="w" refFor="ch" refForName="composite" op="equ" fact="0.3333"/>
      <dgm:constr type="primFontSz" for="des" forName="txNode" op="equ" val="65"/>
      <dgm:constr type="primFontSz" for="des" forName="connTx" op="equ" val="55"/>
      <dgm:constr type="primFontSz" for="des" forName="connTx" refType="primFontSz" refFor="des" refForName="txNode" op="lte" fact="0.8"/>
    </dgm:constrLst>
    <dgm:ruleLst/>
    <dgm:forEach name="Name4" axis="ch" ptType="node">
      <dgm:layoutNode name="composite">
        <dgm:alg type="composite"/>
        <dgm:shape xmlns:r="http://schemas.openxmlformats.org/officeDocument/2006/relationships" r:blip="">
          <dgm:adjLst/>
        </dgm:shape>
        <dgm:presOf/>
        <dgm:choose name="Name5">
          <dgm:if name="Name6" func="var" arg="dir" op="equ" val="norm">
            <dgm:constrLst>
              <dgm:constr type="l" for="ch" forName="imagSh"/>
              <dgm:constr type="w" for="ch" forName="imagSh" refType="w" fact="0.86"/>
              <dgm:constr type="t" for="ch" forName="imagSh"/>
              <dgm:constr type="h" for="ch" forName="imagSh" refType="w" refFor="ch" refForName="imagSh"/>
              <dgm:constr type="l" for="ch" forName="txNode" refType="w" fact="0.14"/>
              <dgm:constr type="w" for="ch" forName="txNode" refType="w" refFor="ch" refForName="imagSh"/>
              <dgm:constr type="t" for="ch" forName="txNode" refType="h" refFor="ch" refForName="imagSh" fact="0.6"/>
              <dgm:constr type="h" for="ch" forName="txNode" refType="h" refFor="ch" refForName="imagSh"/>
            </dgm:constrLst>
          </dgm:if>
          <dgm:else name="Name7">
            <dgm:constrLst>
              <dgm:constr type="l" for="ch" forName="imagSh" refType="w" fact="0.14"/>
              <dgm:constr type="w" for="ch" forName="imagSh" refType="w" fact="0.86"/>
              <dgm:constr type="t" for="ch" forName="imagSh"/>
              <dgm:constr type="h" for="ch" forName="imagSh" refType="w" refFor="ch" refForName="imagSh"/>
              <dgm:constr type="l" for="ch" forName="txNode"/>
              <dgm:constr type="w" for="ch" forName="txNode" refType="w" refFor="ch" refForName="imagSh"/>
              <dgm:constr type="t" for="ch" forName="txNode" refType="h" refFor="ch" refForName="imagSh" fact="0.6"/>
              <dgm:constr type="h" for="ch" forName="txNode" refType="h" refFor="ch" refForName="imagSh"/>
            </dgm:constrLst>
          </dgm:else>
        </dgm:choose>
        <dgm:ruleLst/>
        <dgm:layoutNode name="imagSh" styleLbl="bgImgPlace1">
          <dgm:alg type="sp"/>
          <dgm:shape xmlns:r="http://schemas.openxmlformats.org/officeDocument/2006/relationships" type="roundRect" r:blip="" blipPhldr="1">
            <dgm:adjLst>
              <dgm:adj idx="1" val="0.1"/>
            </dgm:adjLst>
          </dgm:shape>
          <dgm:presOf/>
          <dgm:constrLst/>
          <dgm:ruleLst/>
        </dgm:layoutNode>
        <dgm:layoutNode name="txNode" styleLbl="node1">
          <dgm:varLst>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sibTransForEach" axis="followSib" ptType="sibTrans" cnt="1">
        <dgm:layoutNode name="sibTrans">
          <dgm:alg type="conn">
            <dgm:param type="begPts" val="auto"/>
            <dgm:param type="endPts" val="auto"/>
            <dgm:param type="srcNode" val="imagSh"/>
            <dgm:param type="dstNode" val="imagSh"/>
          </dgm:alg>
          <dgm:shape xmlns:r="http://schemas.openxmlformats.org/officeDocument/2006/relationships" type="conn" r:blip="">
            <dgm:adjLst/>
          </dgm:shape>
          <dgm:presOf axis="self"/>
          <dgm:constrLst>
            <dgm:constr type="h" refType="w" fact="0.62"/>
            <dgm:constr type="connDist"/>
            <dgm:constr type="begPad" refType="connDist" fact="0.35"/>
            <dgm:constr type="endPad" refType="connDist" fact="0.3"/>
          </dgm:constrLst>
          <dgm:ruleLst/>
          <dgm:layoutNode name="connTx">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7072"/>
          </a:xfrm>
          <a:prstGeom prst="rect">
            <a:avLst/>
          </a:prstGeom>
        </p:spPr>
        <p:txBody>
          <a:bodyPr vert="horz" lIns="93324" tIns="46662" rIns="93324" bIns="46662" rtlCol="0"/>
          <a:lstStyle>
            <a:lvl1pPr algn="l">
              <a:defRPr sz="1200"/>
            </a:lvl1pPr>
          </a:lstStyle>
          <a:p>
            <a:endParaRPr lang="en-US"/>
          </a:p>
        </p:txBody>
      </p:sp>
      <p:sp>
        <p:nvSpPr>
          <p:cNvPr id="3" name="Date Placeholder 2"/>
          <p:cNvSpPr>
            <a:spLocks noGrp="1"/>
          </p:cNvSpPr>
          <p:nvPr>
            <p:ph type="dt" idx="1"/>
          </p:nvPr>
        </p:nvSpPr>
        <p:spPr>
          <a:xfrm>
            <a:off x="3978132" y="0"/>
            <a:ext cx="3043343" cy="467072"/>
          </a:xfrm>
          <a:prstGeom prst="rect">
            <a:avLst/>
          </a:prstGeom>
        </p:spPr>
        <p:txBody>
          <a:bodyPr vert="horz" lIns="93324" tIns="46662" rIns="93324" bIns="46662" rtlCol="0"/>
          <a:lstStyle>
            <a:lvl1pPr algn="r">
              <a:defRPr sz="1200"/>
            </a:lvl1pPr>
          </a:lstStyle>
          <a:p>
            <a:fld id="{75ABA94E-C277-E742-A3C0-4D1BBF551BF0}" type="datetimeFigureOut">
              <a:rPr lang="en-US" smtClean="0"/>
              <a:t>2/11/2025</a:t>
            </a:fld>
            <a:endParaRPr lang="en-US"/>
          </a:p>
        </p:txBody>
      </p:sp>
      <p:sp>
        <p:nvSpPr>
          <p:cNvPr id="4" name="Slide Image Placeholder 3"/>
          <p:cNvSpPr>
            <a:spLocks noGrp="1" noRot="1" noChangeAspect="1"/>
          </p:cNvSpPr>
          <p:nvPr>
            <p:ph type="sldImg" idx="2"/>
          </p:nvPr>
        </p:nvSpPr>
        <p:spPr>
          <a:xfrm>
            <a:off x="719138" y="1163638"/>
            <a:ext cx="5584825" cy="3141662"/>
          </a:xfrm>
          <a:prstGeom prst="rect">
            <a:avLst/>
          </a:prstGeom>
          <a:noFill/>
          <a:ln w="12700">
            <a:solidFill>
              <a:prstClr val="black"/>
            </a:solidFill>
          </a:ln>
        </p:spPr>
        <p:txBody>
          <a:bodyPr vert="horz" lIns="93324" tIns="46662" rIns="93324" bIns="46662" rtlCol="0" anchor="ctr"/>
          <a:lstStyle/>
          <a:p>
            <a:endParaRPr lang="en-US"/>
          </a:p>
        </p:txBody>
      </p:sp>
      <p:sp>
        <p:nvSpPr>
          <p:cNvPr id="5" name="Notes Placeholder 4"/>
          <p:cNvSpPr>
            <a:spLocks noGrp="1"/>
          </p:cNvSpPr>
          <p:nvPr>
            <p:ph type="body" sz="quarter" idx="3"/>
          </p:nvPr>
        </p:nvSpPr>
        <p:spPr>
          <a:xfrm>
            <a:off x="702310" y="4480004"/>
            <a:ext cx="5618480" cy="3665458"/>
          </a:xfrm>
          <a:prstGeom prst="rect">
            <a:avLst/>
          </a:prstGeom>
        </p:spPr>
        <p:txBody>
          <a:bodyPr vert="horz" lIns="93324" tIns="46662" rIns="93324" bIns="46662"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42030"/>
            <a:ext cx="3043343" cy="467071"/>
          </a:xfrm>
          <a:prstGeom prst="rect">
            <a:avLst/>
          </a:prstGeom>
        </p:spPr>
        <p:txBody>
          <a:bodyPr vert="horz" lIns="93324" tIns="46662" rIns="93324" bIns="46662" rtlCol="0" anchor="b"/>
          <a:lstStyle>
            <a:lvl1pPr algn="l">
              <a:defRPr sz="1200"/>
            </a:lvl1pPr>
          </a:lstStyle>
          <a:p>
            <a:endParaRPr lang="en-US"/>
          </a:p>
        </p:txBody>
      </p:sp>
      <p:sp>
        <p:nvSpPr>
          <p:cNvPr id="7" name="Slide Number Placeholder 6"/>
          <p:cNvSpPr>
            <a:spLocks noGrp="1"/>
          </p:cNvSpPr>
          <p:nvPr>
            <p:ph type="sldNum" sz="quarter" idx="5"/>
          </p:nvPr>
        </p:nvSpPr>
        <p:spPr>
          <a:xfrm>
            <a:off x="3978132" y="8842030"/>
            <a:ext cx="3043343" cy="467071"/>
          </a:xfrm>
          <a:prstGeom prst="rect">
            <a:avLst/>
          </a:prstGeom>
        </p:spPr>
        <p:txBody>
          <a:bodyPr vert="horz" lIns="93324" tIns="46662" rIns="93324" bIns="46662" rtlCol="0" anchor="b"/>
          <a:lstStyle>
            <a:lvl1pPr algn="r">
              <a:defRPr sz="1200"/>
            </a:lvl1pPr>
          </a:lstStyle>
          <a:p>
            <a:fld id="{90E0ED6B-D573-9740-85FE-58E13D67C034}" type="slidenum">
              <a:rPr lang="en-US" smtClean="0"/>
              <a:t>‹#›</a:t>
            </a:fld>
            <a:endParaRPr lang="en-US"/>
          </a:p>
        </p:txBody>
      </p:sp>
    </p:spTree>
    <p:extLst>
      <p:ext uri="{BB962C8B-B14F-4D97-AF65-F5344CB8AC3E}">
        <p14:creationId xmlns:p14="http://schemas.microsoft.com/office/powerpoint/2010/main" val="14003021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defTabSz="933237">
              <a:defRPr/>
            </a:pPr>
            <a:fld id="{90E0ED6B-D573-9740-85FE-58E13D67C034}" type="slidenum">
              <a:rPr lang="en-US">
                <a:solidFill>
                  <a:prstClr val="black"/>
                </a:solidFill>
                <a:latin typeface="Calibri" panose="020F0502020204030204"/>
              </a:rPr>
              <a:pPr defTabSz="933237">
                <a:defRPr/>
              </a:pPr>
              <a:t>1</a:t>
            </a:fld>
            <a:endParaRPr lang="en-US">
              <a:solidFill>
                <a:prstClr val="black"/>
              </a:solidFill>
              <a:latin typeface="Calibri" panose="020F0502020204030204"/>
            </a:endParaRPr>
          </a:p>
        </p:txBody>
      </p:sp>
    </p:spTree>
    <p:extLst>
      <p:ext uri="{BB962C8B-B14F-4D97-AF65-F5344CB8AC3E}">
        <p14:creationId xmlns:p14="http://schemas.microsoft.com/office/powerpoint/2010/main" val="192365254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7988" y="698500"/>
            <a:ext cx="6207125" cy="3490913"/>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19026980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defTabSz="933237">
              <a:defRPr/>
            </a:pPr>
            <a:fld id="{ADDD58D7-01D6-D447-B76C-97EA90B3106B}" type="slidenum">
              <a:rPr lang="en-US" altLang="en-US">
                <a:solidFill>
                  <a:prstClr val="black"/>
                </a:solidFill>
                <a:latin typeface="Calibri" panose="020F0502020204030204"/>
              </a:rPr>
              <a:pPr defTabSz="933237">
                <a:defRPr/>
              </a:pPr>
              <a:t>22</a:t>
            </a:fld>
            <a:endParaRPr lang="en-US" altLang="en-US" dirty="0">
              <a:solidFill>
                <a:prstClr val="black"/>
              </a:solidFill>
              <a:latin typeface="Calibri" panose="020F0502020204030204"/>
            </a:endParaRPr>
          </a:p>
        </p:txBody>
      </p:sp>
    </p:spTree>
    <p:extLst>
      <p:ext uri="{BB962C8B-B14F-4D97-AF65-F5344CB8AC3E}">
        <p14:creationId xmlns:p14="http://schemas.microsoft.com/office/powerpoint/2010/main" val="34335344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C5BB4D-E3BE-D330-7330-8F76BE66749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0E01C94-BDF8-0BFC-4D4E-B2D5D399566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6891298-649B-0388-17B8-0AF80B69D06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4315041-9BB1-AB96-5FC1-71248B79FCB6}"/>
              </a:ext>
            </a:extLst>
          </p:cNvPr>
          <p:cNvSpPr>
            <a:spLocks noGrp="1"/>
          </p:cNvSpPr>
          <p:nvPr>
            <p:ph type="sldNum" sz="quarter" idx="10"/>
          </p:nvPr>
        </p:nvSpPr>
        <p:spPr/>
        <p:txBody>
          <a:bodyPr/>
          <a:lstStyle/>
          <a:p>
            <a:pPr defTabSz="933237">
              <a:defRPr/>
            </a:pPr>
            <a:fld id="{ADDD58D7-01D6-D447-B76C-97EA90B3106B}" type="slidenum">
              <a:rPr lang="en-US" altLang="en-US">
                <a:solidFill>
                  <a:prstClr val="black"/>
                </a:solidFill>
                <a:latin typeface="Calibri" panose="020F0502020204030204"/>
              </a:rPr>
              <a:pPr defTabSz="933237">
                <a:defRPr/>
              </a:pPr>
              <a:t>2</a:t>
            </a:fld>
            <a:endParaRPr lang="en-US" altLang="en-US" dirty="0">
              <a:solidFill>
                <a:prstClr val="black"/>
              </a:solidFill>
              <a:latin typeface="Calibri" panose="020F0502020204030204"/>
            </a:endParaRPr>
          </a:p>
        </p:txBody>
      </p:sp>
    </p:spTree>
    <p:extLst>
      <p:ext uri="{BB962C8B-B14F-4D97-AF65-F5344CB8AC3E}">
        <p14:creationId xmlns:p14="http://schemas.microsoft.com/office/powerpoint/2010/main" val="37068455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defTabSz="933237">
              <a:defRPr/>
            </a:pPr>
            <a:fld id="{ADDD58D7-01D6-D447-B76C-97EA90B3106B}" type="slidenum">
              <a:rPr lang="en-US" altLang="en-US">
                <a:solidFill>
                  <a:prstClr val="black"/>
                </a:solidFill>
                <a:latin typeface="Calibri" panose="020F0502020204030204"/>
              </a:rPr>
              <a:pPr defTabSz="933237">
                <a:defRPr/>
              </a:pPr>
              <a:t>3</a:t>
            </a:fld>
            <a:endParaRPr lang="en-US" altLang="en-US" dirty="0">
              <a:solidFill>
                <a:prstClr val="black"/>
              </a:solidFill>
              <a:latin typeface="Calibri" panose="020F0502020204030204"/>
            </a:endParaRPr>
          </a:p>
        </p:txBody>
      </p:sp>
    </p:spTree>
    <p:extLst>
      <p:ext uri="{BB962C8B-B14F-4D97-AF65-F5344CB8AC3E}">
        <p14:creationId xmlns:p14="http://schemas.microsoft.com/office/powerpoint/2010/main" val="20474804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defTabSz="933237">
              <a:defRPr/>
            </a:pPr>
            <a:fld id="{ADDD58D7-01D6-D447-B76C-97EA90B3106B}" type="slidenum">
              <a:rPr lang="en-US" altLang="en-US">
                <a:solidFill>
                  <a:prstClr val="black"/>
                </a:solidFill>
                <a:latin typeface="Calibri" panose="020F0502020204030204"/>
              </a:rPr>
              <a:pPr defTabSz="933237">
                <a:defRPr/>
              </a:pPr>
              <a:t>4</a:t>
            </a:fld>
            <a:endParaRPr lang="en-US" altLang="en-US" dirty="0">
              <a:solidFill>
                <a:prstClr val="black"/>
              </a:solidFill>
              <a:latin typeface="Calibri" panose="020F0502020204030204"/>
            </a:endParaRPr>
          </a:p>
        </p:txBody>
      </p:sp>
    </p:spTree>
    <p:extLst>
      <p:ext uri="{BB962C8B-B14F-4D97-AF65-F5344CB8AC3E}">
        <p14:creationId xmlns:p14="http://schemas.microsoft.com/office/powerpoint/2010/main" val="17107581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10345B-CB34-DCC5-F0E5-B28FF118056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71FBADE-6A44-9315-6C60-898BB8F2D38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B6EB633-E8AF-D71E-478E-FE2DE402E03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936A70C-89D0-692A-C418-A1E6D567BCE2}"/>
              </a:ext>
            </a:extLst>
          </p:cNvPr>
          <p:cNvSpPr>
            <a:spLocks noGrp="1"/>
          </p:cNvSpPr>
          <p:nvPr>
            <p:ph type="sldNum" sz="quarter" idx="10"/>
          </p:nvPr>
        </p:nvSpPr>
        <p:spPr/>
        <p:txBody>
          <a:bodyPr/>
          <a:lstStyle/>
          <a:p>
            <a:pPr defTabSz="933237">
              <a:defRPr/>
            </a:pPr>
            <a:fld id="{ADDD58D7-01D6-D447-B76C-97EA90B3106B}" type="slidenum">
              <a:rPr lang="en-US" altLang="en-US">
                <a:solidFill>
                  <a:prstClr val="black"/>
                </a:solidFill>
                <a:latin typeface="Calibri" panose="020F0502020204030204"/>
              </a:rPr>
              <a:pPr defTabSz="933237">
                <a:defRPr/>
              </a:pPr>
              <a:t>5</a:t>
            </a:fld>
            <a:endParaRPr lang="en-US" altLang="en-US" dirty="0">
              <a:solidFill>
                <a:prstClr val="black"/>
              </a:solidFill>
              <a:latin typeface="Calibri" panose="020F0502020204030204"/>
            </a:endParaRPr>
          </a:p>
        </p:txBody>
      </p:sp>
    </p:spTree>
    <p:extLst>
      <p:ext uri="{BB962C8B-B14F-4D97-AF65-F5344CB8AC3E}">
        <p14:creationId xmlns:p14="http://schemas.microsoft.com/office/powerpoint/2010/main" val="370263745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968CD5-4BA4-AF41-55C1-DDB90662102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55ADF51-B184-9346-4952-803CE30E039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E25F3B5-18AC-4896-D89E-2288BBC42CB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1CD2ED3-489E-F927-C8D7-F9D273369BEF}"/>
              </a:ext>
            </a:extLst>
          </p:cNvPr>
          <p:cNvSpPr>
            <a:spLocks noGrp="1"/>
          </p:cNvSpPr>
          <p:nvPr>
            <p:ph type="sldNum" sz="quarter" idx="10"/>
          </p:nvPr>
        </p:nvSpPr>
        <p:spPr/>
        <p:txBody>
          <a:bodyPr/>
          <a:lstStyle/>
          <a:p>
            <a:pPr defTabSz="933237">
              <a:defRPr/>
            </a:pPr>
            <a:fld id="{ADDD58D7-01D6-D447-B76C-97EA90B3106B}" type="slidenum">
              <a:rPr lang="en-US" altLang="en-US">
                <a:solidFill>
                  <a:prstClr val="black"/>
                </a:solidFill>
                <a:latin typeface="Calibri" panose="020F0502020204030204"/>
              </a:rPr>
              <a:pPr defTabSz="933237">
                <a:defRPr/>
              </a:pPr>
              <a:t>6</a:t>
            </a:fld>
            <a:endParaRPr lang="en-US" altLang="en-US" dirty="0">
              <a:solidFill>
                <a:prstClr val="black"/>
              </a:solidFill>
              <a:latin typeface="Calibri" panose="020F0502020204030204"/>
            </a:endParaRPr>
          </a:p>
        </p:txBody>
      </p:sp>
    </p:spTree>
    <p:extLst>
      <p:ext uri="{BB962C8B-B14F-4D97-AF65-F5344CB8AC3E}">
        <p14:creationId xmlns:p14="http://schemas.microsoft.com/office/powerpoint/2010/main" val="351060353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859885-0A81-EE5B-B482-457D0CC0A8B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AB399AD-391E-DEAF-17EB-C5931DE9939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454A24A-D4AC-111B-E04B-640E1CCF23C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525B5B9-E28F-A512-D73F-912A6C2A5DC8}"/>
              </a:ext>
            </a:extLst>
          </p:cNvPr>
          <p:cNvSpPr>
            <a:spLocks noGrp="1"/>
          </p:cNvSpPr>
          <p:nvPr>
            <p:ph type="sldNum" sz="quarter" idx="10"/>
          </p:nvPr>
        </p:nvSpPr>
        <p:spPr/>
        <p:txBody>
          <a:bodyPr/>
          <a:lstStyle/>
          <a:p>
            <a:pPr defTabSz="933237">
              <a:defRPr/>
            </a:pPr>
            <a:fld id="{ADDD58D7-01D6-D447-B76C-97EA90B3106B}" type="slidenum">
              <a:rPr lang="en-US" altLang="en-US">
                <a:solidFill>
                  <a:prstClr val="black"/>
                </a:solidFill>
                <a:latin typeface="Calibri" panose="020F0502020204030204"/>
              </a:rPr>
              <a:pPr defTabSz="933237">
                <a:defRPr/>
              </a:pPr>
              <a:t>7</a:t>
            </a:fld>
            <a:endParaRPr lang="en-US" altLang="en-US" dirty="0">
              <a:solidFill>
                <a:prstClr val="black"/>
              </a:solidFill>
              <a:latin typeface="Calibri" panose="020F0502020204030204"/>
            </a:endParaRPr>
          </a:p>
        </p:txBody>
      </p:sp>
    </p:spTree>
    <p:extLst>
      <p:ext uri="{BB962C8B-B14F-4D97-AF65-F5344CB8AC3E}">
        <p14:creationId xmlns:p14="http://schemas.microsoft.com/office/powerpoint/2010/main" val="1800775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3B0432-CAB2-ACA4-A4EA-BE01EF1DEE6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009CD29-7DCF-8C37-27F3-7C8346605FF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93CE242-E97A-3DD1-456B-8D6B56925BA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C7C043E-B065-7A68-EDD7-B038F328DB66}"/>
              </a:ext>
            </a:extLst>
          </p:cNvPr>
          <p:cNvSpPr>
            <a:spLocks noGrp="1"/>
          </p:cNvSpPr>
          <p:nvPr>
            <p:ph type="sldNum" sz="quarter" idx="10"/>
          </p:nvPr>
        </p:nvSpPr>
        <p:spPr/>
        <p:txBody>
          <a:bodyPr/>
          <a:lstStyle/>
          <a:p>
            <a:pPr defTabSz="933237">
              <a:defRPr/>
            </a:pPr>
            <a:fld id="{ADDD58D7-01D6-D447-B76C-97EA90B3106B}" type="slidenum">
              <a:rPr lang="en-US" altLang="en-US">
                <a:solidFill>
                  <a:prstClr val="black"/>
                </a:solidFill>
                <a:latin typeface="Calibri" panose="020F0502020204030204"/>
              </a:rPr>
              <a:pPr defTabSz="933237">
                <a:defRPr/>
              </a:pPr>
              <a:t>8</a:t>
            </a:fld>
            <a:endParaRPr lang="en-US" altLang="en-US" dirty="0">
              <a:solidFill>
                <a:prstClr val="black"/>
              </a:solidFill>
              <a:latin typeface="Calibri" panose="020F0502020204030204"/>
            </a:endParaRPr>
          </a:p>
        </p:txBody>
      </p:sp>
    </p:spTree>
    <p:extLst>
      <p:ext uri="{BB962C8B-B14F-4D97-AF65-F5344CB8AC3E}">
        <p14:creationId xmlns:p14="http://schemas.microsoft.com/office/powerpoint/2010/main" val="82468399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9E741C-4B1F-0A3C-9A68-81EBBBD106D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F46EAF1-192B-0FCE-80B1-2AD8DF17AEC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F6A5C20-B12C-99C2-2222-FADA59531F8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80A0748-EAA2-BC23-A80F-ECAAC970BF2A}"/>
              </a:ext>
            </a:extLst>
          </p:cNvPr>
          <p:cNvSpPr>
            <a:spLocks noGrp="1"/>
          </p:cNvSpPr>
          <p:nvPr>
            <p:ph type="sldNum" sz="quarter" idx="10"/>
          </p:nvPr>
        </p:nvSpPr>
        <p:spPr/>
        <p:txBody>
          <a:bodyPr/>
          <a:lstStyle/>
          <a:p>
            <a:pPr defTabSz="933237">
              <a:defRPr/>
            </a:pPr>
            <a:fld id="{ADDD58D7-01D6-D447-B76C-97EA90B3106B}" type="slidenum">
              <a:rPr lang="en-US" altLang="en-US">
                <a:solidFill>
                  <a:prstClr val="black"/>
                </a:solidFill>
                <a:latin typeface="Calibri" panose="020F0502020204030204"/>
              </a:rPr>
              <a:pPr defTabSz="933237">
                <a:defRPr/>
              </a:pPr>
              <a:t>9</a:t>
            </a:fld>
            <a:endParaRPr lang="en-US" altLang="en-US" dirty="0">
              <a:solidFill>
                <a:prstClr val="black"/>
              </a:solidFill>
              <a:latin typeface="Calibri" panose="020F0502020204030204"/>
            </a:endParaRPr>
          </a:p>
        </p:txBody>
      </p:sp>
    </p:spTree>
    <p:extLst>
      <p:ext uri="{BB962C8B-B14F-4D97-AF65-F5344CB8AC3E}">
        <p14:creationId xmlns:p14="http://schemas.microsoft.com/office/powerpoint/2010/main" val="56800418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D082B291-22E1-674E-AD02-D38BEE00B180}" type="datetimeFigureOut">
              <a:rPr lang="en-US" smtClean="0"/>
              <a:t>2/11/2025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597BC3B-4BDB-E047-BDF3-4E331D33B968}" type="slidenum">
              <a:rPr lang="en-US" smtClean="0"/>
              <a:t>‹#›</a:t>
            </a:fld>
            <a:endParaRPr lang="en-US"/>
          </a:p>
        </p:txBody>
      </p:sp>
    </p:spTree>
    <p:extLst>
      <p:ext uri="{BB962C8B-B14F-4D97-AF65-F5344CB8AC3E}">
        <p14:creationId xmlns:p14="http://schemas.microsoft.com/office/powerpoint/2010/main" val="18239413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082B291-22E1-674E-AD02-D38BEE00B180}" type="datetimeFigureOut">
              <a:rPr lang="en-US" smtClean="0"/>
              <a:t>2/11/2025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597BC3B-4BDB-E047-BDF3-4E331D33B968}" type="slidenum">
              <a:rPr lang="en-US" smtClean="0"/>
              <a:t>‹#›</a:t>
            </a:fld>
            <a:endParaRPr lang="en-US"/>
          </a:p>
        </p:txBody>
      </p:sp>
    </p:spTree>
    <p:extLst>
      <p:ext uri="{BB962C8B-B14F-4D97-AF65-F5344CB8AC3E}">
        <p14:creationId xmlns:p14="http://schemas.microsoft.com/office/powerpoint/2010/main" val="8113435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082B291-22E1-674E-AD02-D38BEE00B180}" type="datetimeFigureOut">
              <a:rPr lang="en-US" smtClean="0"/>
              <a:t>2/11/2025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597BC3B-4BDB-E047-BDF3-4E331D33B968}" type="slidenum">
              <a:rPr lang="en-US" smtClean="0"/>
              <a:t>‹#›</a:t>
            </a:fld>
            <a:endParaRPr lang="en-US"/>
          </a:p>
        </p:txBody>
      </p:sp>
    </p:spTree>
    <p:extLst>
      <p:ext uri="{BB962C8B-B14F-4D97-AF65-F5344CB8AC3E}">
        <p14:creationId xmlns:p14="http://schemas.microsoft.com/office/powerpoint/2010/main" val="187708432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082B291-22E1-674E-AD02-D38BEE00B180}" type="datetimeFigureOut">
              <a:rPr lang="en-US" smtClean="0"/>
              <a:t>2/11/2025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597BC3B-4BDB-E047-BDF3-4E331D33B968}" type="slidenum">
              <a:rPr lang="en-US" smtClean="0"/>
              <a:t>‹#›</a:t>
            </a:fld>
            <a:endParaRPr lang="en-US"/>
          </a:p>
        </p:txBody>
      </p:sp>
    </p:spTree>
    <p:extLst>
      <p:ext uri="{BB962C8B-B14F-4D97-AF65-F5344CB8AC3E}">
        <p14:creationId xmlns:p14="http://schemas.microsoft.com/office/powerpoint/2010/main" val="106746832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D082B291-22E1-674E-AD02-D38BEE00B180}" type="datetimeFigureOut">
              <a:rPr lang="en-US" smtClean="0"/>
              <a:t>2/11/2025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597BC3B-4BDB-E047-BDF3-4E331D33B968}" type="slidenum">
              <a:rPr lang="en-US" smtClean="0"/>
              <a:t>‹#›</a:t>
            </a:fld>
            <a:endParaRPr lang="en-US"/>
          </a:p>
        </p:txBody>
      </p:sp>
    </p:spTree>
    <p:extLst>
      <p:ext uri="{BB962C8B-B14F-4D97-AF65-F5344CB8AC3E}">
        <p14:creationId xmlns:p14="http://schemas.microsoft.com/office/powerpoint/2010/main" val="282535674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
        <p:nvSpPr>
          <p:cNvPr id="5" name="Rectangle 4"/>
          <p:cNvSpPr/>
          <p:nvPr/>
        </p:nvSpPr>
        <p:spPr>
          <a:xfrm>
            <a:off x="10889129" y="282574"/>
            <a:ext cx="914400" cy="3022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sz="1867"/>
          </a:p>
        </p:txBody>
      </p:sp>
      <p:sp>
        <p:nvSpPr>
          <p:cNvPr id="2" name="Date Placeholder 1"/>
          <p:cNvSpPr>
            <a:spLocks noGrp="1"/>
          </p:cNvSpPr>
          <p:nvPr>
            <p:ph type="dt" sz="half" idx="10"/>
          </p:nvPr>
        </p:nvSpPr>
        <p:spPr/>
        <p:txBody>
          <a:bodyPr/>
          <a:lstStyle/>
          <a:p>
            <a:fld id="{1D8BD707-D9CF-40AE-B4C6-C98DA3205C09}" type="datetimeFigureOut">
              <a:rPr lang="en-US" smtClean="0"/>
              <a:pPr/>
              <a:t>2/11/2025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66448078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itle and Content, Alt.">
    <p:spTree>
      <p:nvGrpSpPr>
        <p:cNvPr id="1" name=""/>
        <p:cNvGrpSpPr/>
        <p:nvPr/>
      </p:nvGrpSpPr>
      <p:grpSpPr>
        <a:xfrm>
          <a:off x="0" y="0"/>
          <a:ext cx="0" cy="0"/>
          <a:chOff x="0" y="0"/>
          <a:chExt cx="0" cy="0"/>
        </a:xfrm>
      </p:grpSpPr>
      <p:sp>
        <p:nvSpPr>
          <p:cNvPr id="7" name="Rectangle 6"/>
          <p:cNvSpPr/>
          <p:nvPr/>
        </p:nvSpPr>
        <p:spPr>
          <a:xfrm>
            <a:off x="10889129" y="282575"/>
            <a:ext cx="914400" cy="1600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sz="1867"/>
          </a:p>
        </p:txBody>
      </p:sp>
      <p:sp>
        <p:nvSpPr>
          <p:cNvPr id="2" name="Title 1"/>
          <p:cNvSpPr>
            <a:spLocks noGrp="1"/>
          </p:cNvSpPr>
          <p:nvPr>
            <p:ph type="title"/>
          </p:nvPr>
        </p:nvSpPr>
        <p:spPr>
          <a:xfrm>
            <a:off x="664634" y="134471"/>
            <a:ext cx="10075084" cy="995083"/>
          </a:xfrm>
        </p:spPr>
        <p:txBody>
          <a:bodyPr anchor="b" anchorCtr="0"/>
          <a:lstStyle/>
          <a:p>
            <a:r>
              <a:rPr lang="en-US"/>
              <a:t>Click to edit Master title style</a:t>
            </a:r>
            <a:endParaRPr/>
          </a:p>
        </p:txBody>
      </p:sp>
      <p:sp>
        <p:nvSpPr>
          <p:cNvPr id="3" name="Content Placeholder 2"/>
          <p:cNvSpPr>
            <a:spLocks noGrp="1"/>
          </p:cNvSpPr>
          <p:nvPr>
            <p:ph idx="1"/>
          </p:nvPr>
        </p:nvSpPr>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4" name="Date Placeholder 3"/>
          <p:cNvSpPr>
            <a:spLocks noGrp="1"/>
          </p:cNvSpPr>
          <p:nvPr>
            <p:ph type="dt" sz="half" idx="10"/>
          </p:nvPr>
        </p:nvSpPr>
        <p:spPr/>
        <p:txBody>
          <a:bodyPr/>
          <a:lstStyle/>
          <a:p>
            <a:fld id="{1D8BD707-D9CF-40AE-B4C6-C98DA3205C09}" type="datetimeFigureOut">
              <a:rPr lang="en-US" smtClean="0"/>
              <a:pPr/>
              <a:t>2/11/2025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
        <p:nvSpPr>
          <p:cNvPr id="9" name="TextBox 8"/>
          <p:cNvSpPr txBox="1"/>
          <p:nvPr/>
        </p:nvSpPr>
        <p:spPr>
          <a:xfrm>
            <a:off x="297582" y="228600"/>
            <a:ext cx="347879" cy="738664"/>
          </a:xfrm>
          <a:prstGeom prst="rect">
            <a:avLst/>
          </a:prstGeom>
          <a:noFill/>
        </p:spPr>
        <p:txBody>
          <a:bodyPr wrap="square" lIns="0" tIns="0" rIns="0" bIns="0" rtlCol="0">
            <a:spAutoFit/>
          </a:bodyPr>
          <a:lstStyle/>
          <a:p>
            <a:r>
              <a:rPr sz="4800" b="1">
                <a:solidFill>
                  <a:schemeClr val="accent1">
                    <a:lumMod val="60000"/>
                    <a:lumOff val="40000"/>
                  </a:schemeClr>
                </a:solidFill>
              </a:rPr>
              <a:t>+</a:t>
            </a:r>
          </a:p>
        </p:txBody>
      </p:sp>
      <p:sp>
        <p:nvSpPr>
          <p:cNvPr id="10" name="Text Placeholder 3"/>
          <p:cNvSpPr>
            <a:spLocks noGrp="1"/>
          </p:cNvSpPr>
          <p:nvPr>
            <p:ph type="body" sz="half" idx="2"/>
          </p:nvPr>
        </p:nvSpPr>
        <p:spPr>
          <a:xfrm>
            <a:off x="664691" y="1129554"/>
            <a:ext cx="10078613" cy="774700"/>
          </a:xfrm>
        </p:spPr>
        <p:txBody>
          <a:bodyPr vert="horz" lIns="91440" tIns="45720" rIns="91440" bIns="45720" rtlCol="0" anchor="t" anchorCtr="0">
            <a:noAutofit/>
          </a:bodyPr>
          <a:lstStyle>
            <a:lvl1pPr marL="0" indent="0">
              <a:buNone/>
              <a:defRPr kumimoji="0" sz="3200" b="0" i="0" u="none" strike="noStrike" kern="1200" cap="none" spc="0" normalizeH="0" baseline="0">
                <a:ln>
                  <a:noFill/>
                </a:ln>
                <a:solidFill>
                  <a:schemeClr val="accent3"/>
                </a:solidFill>
                <a:effectLst/>
                <a:uLnTx/>
                <a:uFillTx/>
                <a:latin typeface="+mj-lt"/>
                <a:ea typeface="+mj-ea"/>
                <a:cs typeface="+mj-cs"/>
              </a:defRPr>
            </a:lvl1pPr>
            <a:lvl2pPr marL="609630" indent="0">
              <a:buNone/>
              <a:defRPr sz="1600"/>
            </a:lvl2pPr>
            <a:lvl3pPr marL="1219261" indent="0">
              <a:buNone/>
              <a:defRPr sz="1333"/>
            </a:lvl3pPr>
            <a:lvl4pPr marL="1828891" indent="0">
              <a:buNone/>
              <a:defRPr sz="1200"/>
            </a:lvl4pPr>
            <a:lvl5pPr marL="2438522" indent="0">
              <a:buNone/>
              <a:defRPr sz="1200"/>
            </a:lvl5pPr>
            <a:lvl6pPr marL="3048152" indent="0">
              <a:buNone/>
              <a:defRPr sz="1200"/>
            </a:lvl6pPr>
            <a:lvl7pPr marL="3657783" indent="0">
              <a:buNone/>
              <a:defRPr sz="1200"/>
            </a:lvl7pPr>
            <a:lvl8pPr marL="4267413" indent="0">
              <a:buNone/>
              <a:defRPr sz="1200"/>
            </a:lvl8pPr>
            <a:lvl9pPr marL="4877044" indent="0">
              <a:buNone/>
              <a:defRPr sz="1200"/>
            </a:lvl9pPr>
          </a:lstStyle>
          <a:p>
            <a:pPr marL="0" marR="0" lvl="0" indent="0" algn="l" defTabSz="1219261" rtl="0" eaLnBrk="1" fontAlgn="auto" latinLnBrk="0" hangingPunct="1">
              <a:lnSpc>
                <a:spcPct val="100000"/>
              </a:lnSpc>
              <a:spcBef>
                <a:spcPct val="0"/>
              </a:spcBef>
              <a:spcAft>
                <a:spcPts val="0"/>
              </a:spcAft>
              <a:buClrTx/>
              <a:buSzTx/>
              <a:buFontTx/>
              <a:buNone/>
              <a:tabLst/>
              <a:defRPr/>
            </a:pPr>
            <a:r>
              <a:rPr lang="en-US"/>
              <a:t>Click to edit Master text styles</a:t>
            </a:r>
          </a:p>
        </p:txBody>
      </p:sp>
    </p:spTree>
    <p:extLst>
      <p:ext uri="{BB962C8B-B14F-4D97-AF65-F5344CB8AC3E}">
        <p14:creationId xmlns:p14="http://schemas.microsoft.com/office/powerpoint/2010/main" val="206606421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376769" y="228601"/>
            <a:ext cx="4601633" cy="634523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sz="1867"/>
          </a:p>
        </p:txBody>
      </p:sp>
      <p:sp>
        <p:nvSpPr>
          <p:cNvPr id="2" name="Title 1"/>
          <p:cNvSpPr>
            <a:spLocks noGrp="1"/>
          </p:cNvSpPr>
          <p:nvPr>
            <p:ph type="title"/>
          </p:nvPr>
        </p:nvSpPr>
        <p:spPr>
          <a:xfrm>
            <a:off x="507407" y="2571749"/>
            <a:ext cx="4340352" cy="1162051"/>
          </a:xfrm>
        </p:spPr>
        <p:txBody>
          <a:bodyPr anchor="b">
            <a:normAutofit/>
          </a:bodyPr>
          <a:lstStyle>
            <a:lvl1pPr algn="l">
              <a:defRPr sz="3467" b="0">
                <a:solidFill>
                  <a:schemeClr val="bg1"/>
                </a:solidFill>
              </a:defRPr>
            </a:lvl1pPr>
          </a:lstStyle>
          <a:p>
            <a:r>
              <a:rPr lang="en-US"/>
              <a:t>Click to edit Master title style</a:t>
            </a:r>
            <a:endParaRPr dirty="0"/>
          </a:p>
        </p:txBody>
      </p:sp>
      <p:sp>
        <p:nvSpPr>
          <p:cNvPr id="3" name="Content Placeholder 2"/>
          <p:cNvSpPr>
            <a:spLocks noGrp="1"/>
          </p:cNvSpPr>
          <p:nvPr>
            <p:ph idx="1"/>
          </p:nvPr>
        </p:nvSpPr>
        <p:spPr>
          <a:xfrm>
            <a:off x="5558369" y="273052"/>
            <a:ext cx="6129865" cy="5853113"/>
          </a:xfrm>
        </p:spPr>
        <p:txBody>
          <a:bodyPr>
            <a:normAutofit/>
          </a:bodyPr>
          <a:lstStyle>
            <a:lvl1pPr>
              <a:defRPr sz="2400"/>
            </a:lvl1pPr>
            <a:lvl2pPr>
              <a:defRPr sz="2400"/>
            </a:lvl2pPr>
            <a:lvl3pPr>
              <a:defRPr sz="2400"/>
            </a:lvl3pPr>
            <a:lvl4pPr>
              <a:defRPr sz="2400"/>
            </a:lvl4pPr>
            <a:lvl5pPr>
              <a:defRPr sz="2400"/>
            </a:lvl5pPr>
            <a:lvl6pPr>
              <a:defRPr sz="2667"/>
            </a:lvl6pPr>
            <a:lvl7pPr>
              <a:defRPr sz="2667"/>
            </a:lvl7pPr>
            <a:lvl8pPr>
              <a:defRPr sz="2667"/>
            </a:lvl8pPr>
            <a:lvl9pPr>
              <a:defRPr sz="26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4" name="Text Placeholder 3"/>
          <p:cNvSpPr>
            <a:spLocks noGrp="1"/>
          </p:cNvSpPr>
          <p:nvPr>
            <p:ph type="body" sz="half" idx="2"/>
          </p:nvPr>
        </p:nvSpPr>
        <p:spPr>
          <a:xfrm>
            <a:off x="508124" y="3733801"/>
            <a:ext cx="4340352" cy="2392363"/>
          </a:xfrm>
        </p:spPr>
        <p:txBody>
          <a:bodyPr/>
          <a:lstStyle>
            <a:lvl1pPr marL="0" indent="0">
              <a:spcBef>
                <a:spcPts val="800"/>
              </a:spcBef>
              <a:buNone/>
              <a:defRPr sz="1867">
                <a:solidFill>
                  <a:schemeClr val="bg1"/>
                </a:solidFill>
              </a:defRPr>
            </a:lvl1pPr>
            <a:lvl2pPr marL="609630" indent="0">
              <a:buNone/>
              <a:defRPr sz="1600"/>
            </a:lvl2pPr>
            <a:lvl3pPr marL="1219261" indent="0">
              <a:buNone/>
              <a:defRPr sz="1333"/>
            </a:lvl3pPr>
            <a:lvl4pPr marL="1828891" indent="0">
              <a:buNone/>
              <a:defRPr sz="1200"/>
            </a:lvl4pPr>
            <a:lvl5pPr marL="2438522" indent="0">
              <a:buNone/>
              <a:defRPr sz="1200"/>
            </a:lvl5pPr>
            <a:lvl6pPr marL="3048152" indent="0">
              <a:buNone/>
              <a:defRPr sz="1200"/>
            </a:lvl6pPr>
            <a:lvl7pPr marL="3657783" indent="0">
              <a:buNone/>
              <a:defRPr sz="1200"/>
            </a:lvl7pPr>
            <a:lvl8pPr marL="4267413" indent="0">
              <a:buNone/>
              <a:defRPr sz="1200"/>
            </a:lvl8pPr>
            <a:lvl9pPr marL="4877044" indent="0">
              <a:buNone/>
              <a:defRPr sz="1200"/>
            </a:lvl9pPr>
          </a:lstStyle>
          <a:p>
            <a:pPr lvl="0"/>
            <a:r>
              <a:rPr lang="en-US"/>
              <a:t>Click to edit Master text styles</a:t>
            </a:r>
          </a:p>
        </p:txBody>
      </p:sp>
      <p:sp>
        <p:nvSpPr>
          <p:cNvPr id="5" name="Date Placeholder 4"/>
          <p:cNvSpPr>
            <a:spLocks noGrp="1"/>
          </p:cNvSpPr>
          <p:nvPr>
            <p:ph type="dt" sz="half" idx="10"/>
          </p:nvPr>
        </p:nvSpPr>
        <p:spPr>
          <a:xfrm>
            <a:off x="9855200" y="6423586"/>
            <a:ext cx="2049929" cy="365125"/>
          </a:xfrm>
        </p:spPr>
        <p:txBody>
          <a:bodyPr/>
          <a:lstStyle/>
          <a:p>
            <a:fld id="{1D8BD707-D9CF-40AE-B4C6-C98DA3205C09}" type="datetimeFigureOut">
              <a:rPr lang="en-US" smtClean="0"/>
              <a:pPr/>
              <a:t>2/11/2025</a:t>
            </a:fld>
            <a:endParaRPr lang="en-US"/>
          </a:p>
        </p:txBody>
      </p:sp>
      <p:sp>
        <p:nvSpPr>
          <p:cNvPr id="6" name="Footer Placeholder 5"/>
          <p:cNvSpPr>
            <a:spLocks noGrp="1"/>
          </p:cNvSpPr>
          <p:nvPr>
            <p:ph type="ftr" sz="quarter" idx="11"/>
          </p:nvPr>
        </p:nvSpPr>
        <p:spPr>
          <a:xfrm>
            <a:off x="5145742" y="6423586"/>
            <a:ext cx="4422588" cy="365125"/>
          </a:xfrm>
        </p:spPr>
        <p:txBody>
          <a:bodyPr/>
          <a:lstStyle/>
          <a:p>
            <a:endParaRPr lang="en-US"/>
          </a:p>
        </p:txBody>
      </p:sp>
      <p:sp>
        <p:nvSpPr>
          <p:cNvPr id="9" name="TextBox 8"/>
          <p:cNvSpPr txBox="1"/>
          <p:nvPr/>
        </p:nvSpPr>
        <p:spPr>
          <a:xfrm>
            <a:off x="566523" y="174813"/>
            <a:ext cx="551079" cy="1107995"/>
          </a:xfrm>
          <a:prstGeom prst="rect">
            <a:avLst/>
          </a:prstGeom>
          <a:noFill/>
        </p:spPr>
        <p:txBody>
          <a:bodyPr wrap="square" lIns="0" tIns="0" rIns="0" bIns="0" rtlCol="0">
            <a:spAutoFit/>
          </a:bodyPr>
          <a:lstStyle/>
          <a:p>
            <a:r>
              <a:rPr sz="7200" b="1">
                <a:solidFill>
                  <a:schemeClr val="accent1">
                    <a:lumMod val="60000"/>
                    <a:lumOff val="40000"/>
                  </a:schemeClr>
                </a:solidFill>
              </a:rPr>
              <a:t>+</a:t>
            </a:r>
          </a:p>
        </p:txBody>
      </p:sp>
    </p:spTree>
    <p:extLst>
      <p:ext uri="{BB962C8B-B14F-4D97-AF65-F5344CB8AC3E}">
        <p14:creationId xmlns:p14="http://schemas.microsoft.com/office/powerpoint/2010/main" val="215406052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Rectangle 6"/>
          <p:cNvSpPr/>
          <p:nvPr/>
        </p:nvSpPr>
        <p:spPr>
          <a:xfrm>
            <a:off x="878543" y="228601"/>
            <a:ext cx="10934573" cy="634523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sz="1867"/>
          </a:p>
        </p:txBody>
      </p:sp>
      <p:sp>
        <p:nvSpPr>
          <p:cNvPr id="2" name="Title 1"/>
          <p:cNvSpPr>
            <a:spLocks noGrp="1"/>
          </p:cNvSpPr>
          <p:nvPr>
            <p:ph type="title"/>
          </p:nvPr>
        </p:nvSpPr>
        <p:spPr>
          <a:xfrm>
            <a:off x="3048000" y="3124201"/>
            <a:ext cx="7518400" cy="1362075"/>
          </a:xfrm>
        </p:spPr>
        <p:txBody>
          <a:bodyPr anchor="b" anchorCtr="0">
            <a:normAutofit/>
          </a:bodyPr>
          <a:lstStyle>
            <a:lvl1pPr algn="l">
              <a:defRPr sz="4267" b="0" cap="none" baseline="0">
                <a:solidFill>
                  <a:schemeClr val="bg1"/>
                </a:solidFill>
              </a:defRPr>
            </a:lvl1pPr>
          </a:lstStyle>
          <a:p>
            <a:r>
              <a:rPr lang="en-US"/>
              <a:t>Click to edit Master title style</a:t>
            </a:r>
            <a:endParaRPr/>
          </a:p>
        </p:txBody>
      </p:sp>
      <p:sp>
        <p:nvSpPr>
          <p:cNvPr id="3" name="Text Placeholder 2"/>
          <p:cNvSpPr>
            <a:spLocks noGrp="1"/>
          </p:cNvSpPr>
          <p:nvPr>
            <p:ph type="body" idx="1"/>
          </p:nvPr>
        </p:nvSpPr>
        <p:spPr>
          <a:xfrm>
            <a:off x="3048000" y="4495801"/>
            <a:ext cx="7518400" cy="1500187"/>
          </a:xfrm>
        </p:spPr>
        <p:txBody>
          <a:bodyPr anchor="t" anchorCtr="0">
            <a:normAutofit/>
          </a:bodyPr>
          <a:lstStyle>
            <a:lvl1pPr marL="0" indent="0">
              <a:spcBef>
                <a:spcPts val="400"/>
              </a:spcBef>
              <a:buNone/>
              <a:defRPr sz="1867" cap="none" baseline="0">
                <a:solidFill>
                  <a:schemeClr val="bg1"/>
                </a:solidFill>
              </a:defRPr>
            </a:lvl1pPr>
            <a:lvl2pPr marL="609630" indent="0">
              <a:buNone/>
              <a:defRPr sz="2400">
                <a:solidFill>
                  <a:schemeClr val="tx1">
                    <a:tint val="75000"/>
                  </a:schemeClr>
                </a:solidFill>
              </a:defRPr>
            </a:lvl2pPr>
            <a:lvl3pPr marL="1219261" indent="0">
              <a:buNone/>
              <a:defRPr sz="2133">
                <a:solidFill>
                  <a:schemeClr val="tx1">
                    <a:tint val="75000"/>
                  </a:schemeClr>
                </a:solidFill>
              </a:defRPr>
            </a:lvl3pPr>
            <a:lvl4pPr marL="1828891" indent="0">
              <a:buNone/>
              <a:defRPr sz="1867">
                <a:solidFill>
                  <a:schemeClr val="tx1">
                    <a:tint val="75000"/>
                  </a:schemeClr>
                </a:solidFill>
              </a:defRPr>
            </a:lvl4pPr>
            <a:lvl5pPr marL="2438522" indent="0">
              <a:buNone/>
              <a:defRPr sz="1867">
                <a:solidFill>
                  <a:schemeClr val="tx1">
                    <a:tint val="75000"/>
                  </a:schemeClr>
                </a:solidFill>
              </a:defRPr>
            </a:lvl5pPr>
            <a:lvl6pPr marL="3048152" indent="0">
              <a:buNone/>
              <a:defRPr sz="1867">
                <a:solidFill>
                  <a:schemeClr val="tx1">
                    <a:tint val="75000"/>
                  </a:schemeClr>
                </a:solidFill>
              </a:defRPr>
            </a:lvl6pPr>
            <a:lvl7pPr marL="3657783" indent="0">
              <a:buNone/>
              <a:defRPr sz="1867">
                <a:solidFill>
                  <a:schemeClr val="tx1">
                    <a:tint val="75000"/>
                  </a:schemeClr>
                </a:solidFill>
              </a:defRPr>
            </a:lvl7pPr>
            <a:lvl8pPr marL="4267413" indent="0">
              <a:buNone/>
              <a:defRPr sz="1867">
                <a:solidFill>
                  <a:schemeClr val="tx1">
                    <a:tint val="75000"/>
                  </a:schemeClr>
                </a:solidFill>
              </a:defRPr>
            </a:lvl8pPr>
            <a:lvl9pPr marL="4877044" indent="0">
              <a:buNone/>
              <a:defRPr sz="1867">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878541" y="6248775"/>
            <a:ext cx="1966259" cy="365125"/>
          </a:xfrm>
        </p:spPr>
        <p:txBody>
          <a:bodyPr/>
          <a:lstStyle>
            <a:lvl1pPr algn="l">
              <a:defRPr>
                <a:solidFill>
                  <a:schemeClr val="bg1"/>
                </a:solidFill>
              </a:defRPr>
            </a:lvl1pPr>
          </a:lstStyle>
          <a:p>
            <a:fld id="{1D8BD707-D9CF-40AE-B4C6-C98DA3205C09}" type="datetimeFigureOut">
              <a:rPr lang="en-US" smtClean="0"/>
              <a:pPr/>
              <a:t>2/11/2025</a:t>
            </a:fld>
            <a:endParaRPr lang="en-US"/>
          </a:p>
        </p:txBody>
      </p:sp>
      <p:sp>
        <p:nvSpPr>
          <p:cNvPr id="5" name="Footer Placeholder 4"/>
          <p:cNvSpPr>
            <a:spLocks noGrp="1"/>
          </p:cNvSpPr>
          <p:nvPr>
            <p:ph type="ftr" sz="quarter" idx="11"/>
          </p:nvPr>
        </p:nvSpPr>
        <p:spPr>
          <a:xfrm>
            <a:off x="3048000" y="6248775"/>
            <a:ext cx="7518400" cy="365125"/>
          </a:xfrm>
        </p:spPr>
        <p:txBody>
          <a:bodyPr/>
          <a:lstStyle>
            <a:lvl1pPr>
              <a:defRPr>
                <a:solidFill>
                  <a:schemeClr val="bg1"/>
                </a:solidFill>
              </a:defRPr>
            </a:lvl1pPr>
          </a:lstStyle>
          <a:p>
            <a:endParaRPr lang="en-US"/>
          </a:p>
        </p:txBody>
      </p:sp>
      <p:sp>
        <p:nvSpPr>
          <p:cNvPr id="6" name="Slide Number Placeholder 5"/>
          <p:cNvSpPr>
            <a:spLocks noGrp="1"/>
          </p:cNvSpPr>
          <p:nvPr>
            <p:ph type="sldNum" sz="quarter" idx="12"/>
          </p:nvPr>
        </p:nvSpPr>
        <p:spPr>
          <a:xfrm>
            <a:off x="11074400" y="6248775"/>
            <a:ext cx="738717" cy="365125"/>
          </a:xfrm>
        </p:spPr>
        <p:txBody>
          <a:bodyPr/>
          <a:lstStyle/>
          <a:p>
            <a:fld id="{B6F15528-21DE-4FAA-801E-634DDDAF4B2B}" type="slidenum">
              <a:rPr lang="en-US" smtClean="0"/>
              <a:pPr/>
              <a:t>‹#›</a:t>
            </a:fld>
            <a:endParaRPr lang="en-US"/>
          </a:p>
        </p:txBody>
      </p:sp>
      <p:sp>
        <p:nvSpPr>
          <p:cNvPr id="8" name="TextBox 7"/>
          <p:cNvSpPr txBox="1"/>
          <p:nvPr/>
        </p:nvSpPr>
        <p:spPr>
          <a:xfrm>
            <a:off x="2671485" y="3110755"/>
            <a:ext cx="347879" cy="820737"/>
          </a:xfrm>
          <a:prstGeom prst="rect">
            <a:avLst/>
          </a:prstGeom>
          <a:noFill/>
        </p:spPr>
        <p:txBody>
          <a:bodyPr wrap="square" lIns="0" tIns="0" rIns="0" bIns="0" rtlCol="0">
            <a:spAutoFit/>
          </a:bodyPr>
          <a:lstStyle/>
          <a:p>
            <a:r>
              <a:rPr sz="5334" b="1">
                <a:solidFill>
                  <a:schemeClr val="accent1">
                    <a:lumMod val="60000"/>
                    <a:lumOff val="40000"/>
                  </a:schemeClr>
                </a:solidFill>
              </a:rPr>
              <a:t>+</a:t>
            </a:r>
          </a:p>
        </p:txBody>
      </p:sp>
      <p:sp>
        <p:nvSpPr>
          <p:cNvPr id="9" name="Rectangle 8"/>
          <p:cNvSpPr/>
          <p:nvPr/>
        </p:nvSpPr>
        <p:spPr>
          <a:xfrm>
            <a:off x="381002" y="228601"/>
            <a:ext cx="283633" cy="634523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sz="1867"/>
          </a:p>
        </p:txBody>
      </p:sp>
    </p:spTree>
    <p:extLst>
      <p:ext uri="{BB962C8B-B14F-4D97-AF65-F5344CB8AC3E}">
        <p14:creationId xmlns:p14="http://schemas.microsoft.com/office/powerpoint/2010/main" val="302039816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7" name="Rectangle 6"/>
          <p:cNvSpPr/>
          <p:nvPr/>
        </p:nvSpPr>
        <p:spPr>
          <a:xfrm>
            <a:off x="10947402" y="282575"/>
            <a:ext cx="856129" cy="1600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sz="1867"/>
          </a:p>
        </p:txBody>
      </p:sp>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idx="1"/>
          </p:nvPr>
        </p:nvSpPr>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4" name="Date Placeholder 3"/>
          <p:cNvSpPr>
            <a:spLocks noGrp="1"/>
          </p:cNvSpPr>
          <p:nvPr>
            <p:ph type="dt" sz="half" idx="10"/>
          </p:nvPr>
        </p:nvSpPr>
        <p:spPr/>
        <p:txBody>
          <a:bodyPr/>
          <a:lstStyle/>
          <a:p>
            <a:fld id="{1D8BD707-D9CF-40AE-B4C6-C98DA3205C09}" type="datetimeFigureOut">
              <a:rPr lang="en-US" smtClean="0"/>
              <a:pPr/>
              <a:t>2/11/2025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
        <p:nvSpPr>
          <p:cNvPr id="9" name="TextBox 8"/>
          <p:cNvSpPr txBox="1"/>
          <p:nvPr/>
        </p:nvSpPr>
        <p:spPr>
          <a:xfrm>
            <a:off x="297582" y="228600"/>
            <a:ext cx="347879" cy="738664"/>
          </a:xfrm>
          <a:prstGeom prst="rect">
            <a:avLst/>
          </a:prstGeom>
          <a:noFill/>
        </p:spPr>
        <p:txBody>
          <a:bodyPr wrap="square" lIns="0" tIns="0" rIns="0" bIns="0" rtlCol="0">
            <a:spAutoFit/>
          </a:bodyPr>
          <a:lstStyle/>
          <a:p>
            <a:r>
              <a:rPr sz="4800" b="1">
                <a:solidFill>
                  <a:schemeClr val="accent1">
                    <a:lumMod val="60000"/>
                    <a:lumOff val="40000"/>
                  </a:schemeClr>
                </a:solidFill>
              </a:rPr>
              <a:t>+</a:t>
            </a:r>
          </a:p>
        </p:txBody>
      </p:sp>
      <p:sp>
        <p:nvSpPr>
          <p:cNvPr id="10" name="Rectangle 9"/>
          <p:cNvSpPr/>
          <p:nvPr/>
        </p:nvSpPr>
        <p:spPr>
          <a:xfrm>
            <a:off x="10757647" y="282575"/>
            <a:ext cx="121920" cy="16002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sz="1867"/>
          </a:p>
        </p:txBody>
      </p:sp>
    </p:spTree>
    <p:extLst>
      <p:ext uri="{BB962C8B-B14F-4D97-AF65-F5344CB8AC3E}">
        <p14:creationId xmlns:p14="http://schemas.microsoft.com/office/powerpoint/2010/main" val="331570988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BAF34A1-9D9C-A0A4-BBDF-7171753FB1C8}"/>
              </a:ext>
            </a:extLst>
          </p:cNvPr>
          <p:cNvSpPr>
            <a:spLocks noGrp="1"/>
          </p:cNvSpPr>
          <p:nvPr>
            <p:ph type="dt" sz="half" idx="10"/>
          </p:nvPr>
        </p:nvSpPr>
        <p:spPr/>
        <p:txBody>
          <a:bodyPr/>
          <a:lstStyle/>
          <a:p>
            <a:fld id="{AA4730EA-4170-48C1-8B6D-9669F9421777}" type="datetimeFigureOut">
              <a:rPr lang="en-US" smtClean="0"/>
              <a:t>2/11/2025</a:t>
            </a:fld>
            <a:endParaRPr lang="en-US"/>
          </a:p>
        </p:txBody>
      </p:sp>
      <p:sp>
        <p:nvSpPr>
          <p:cNvPr id="3" name="Footer Placeholder 2">
            <a:extLst>
              <a:ext uri="{FF2B5EF4-FFF2-40B4-BE49-F238E27FC236}">
                <a16:creationId xmlns:a16="http://schemas.microsoft.com/office/drawing/2014/main" id="{F2310462-E61D-33E8-C834-7A73F69B987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5839454-87BA-44F1-3928-33FDE693B554}"/>
              </a:ext>
            </a:extLst>
          </p:cNvPr>
          <p:cNvSpPr>
            <a:spLocks noGrp="1"/>
          </p:cNvSpPr>
          <p:nvPr>
            <p:ph type="sldNum" sz="quarter" idx="12"/>
          </p:nvPr>
        </p:nvSpPr>
        <p:spPr/>
        <p:txBody>
          <a:bodyPr/>
          <a:lstStyle/>
          <a:p>
            <a:fld id="{CF2B784F-C733-4748-A67B-126480037385}" type="slidenum">
              <a:rPr lang="en-US" smtClean="0"/>
              <a:t>‹#›</a:t>
            </a:fld>
            <a:endParaRPr lang="en-US"/>
          </a:p>
        </p:txBody>
      </p:sp>
    </p:spTree>
    <p:extLst>
      <p:ext uri="{BB962C8B-B14F-4D97-AF65-F5344CB8AC3E}">
        <p14:creationId xmlns:p14="http://schemas.microsoft.com/office/powerpoint/2010/main" val="6179083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082B291-22E1-674E-AD02-D38BEE00B180}" type="datetimeFigureOut">
              <a:rPr lang="en-US" smtClean="0"/>
              <a:t>2/11/2025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597BC3B-4BDB-E047-BDF3-4E331D33B968}" type="slidenum">
              <a:rPr lang="en-US" smtClean="0"/>
              <a:t>‹#›</a:t>
            </a:fld>
            <a:endParaRPr lang="en-US"/>
          </a:p>
        </p:txBody>
      </p:sp>
    </p:spTree>
    <p:extLst>
      <p:ext uri="{BB962C8B-B14F-4D97-AF65-F5344CB8AC3E}">
        <p14:creationId xmlns:p14="http://schemas.microsoft.com/office/powerpoint/2010/main" val="18000703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082B291-22E1-674E-AD02-D38BEE00B180}" type="datetimeFigureOut">
              <a:rPr lang="en-US" smtClean="0"/>
              <a:t>2/11/2025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597BC3B-4BDB-E047-BDF3-4E331D33B968}" type="slidenum">
              <a:rPr lang="en-US" smtClean="0"/>
              <a:t>‹#›</a:t>
            </a:fld>
            <a:endParaRPr lang="en-US"/>
          </a:p>
        </p:txBody>
      </p:sp>
    </p:spTree>
    <p:extLst>
      <p:ext uri="{BB962C8B-B14F-4D97-AF65-F5344CB8AC3E}">
        <p14:creationId xmlns:p14="http://schemas.microsoft.com/office/powerpoint/2010/main" val="321316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082B291-22E1-674E-AD02-D38BEE00B180}" type="datetimeFigureOut">
              <a:rPr lang="en-US" smtClean="0"/>
              <a:t>2/11/2025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597BC3B-4BDB-E047-BDF3-4E331D33B968}" type="slidenum">
              <a:rPr lang="en-US" smtClean="0"/>
              <a:t>‹#›</a:t>
            </a:fld>
            <a:endParaRPr lang="en-US"/>
          </a:p>
        </p:txBody>
      </p:sp>
    </p:spTree>
    <p:extLst>
      <p:ext uri="{BB962C8B-B14F-4D97-AF65-F5344CB8AC3E}">
        <p14:creationId xmlns:p14="http://schemas.microsoft.com/office/powerpoint/2010/main" val="10183301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D082B291-22E1-674E-AD02-D38BEE00B180}" type="datetimeFigureOut">
              <a:rPr lang="en-US" smtClean="0"/>
              <a:t>2/11/2025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597BC3B-4BDB-E047-BDF3-4E331D33B968}" type="slidenum">
              <a:rPr lang="en-US" smtClean="0"/>
              <a:t>‹#›</a:t>
            </a:fld>
            <a:endParaRPr lang="en-US"/>
          </a:p>
        </p:txBody>
      </p:sp>
    </p:spTree>
    <p:extLst>
      <p:ext uri="{BB962C8B-B14F-4D97-AF65-F5344CB8AC3E}">
        <p14:creationId xmlns:p14="http://schemas.microsoft.com/office/powerpoint/2010/main" val="17782867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D082B291-22E1-674E-AD02-D38BEE00B180}" type="datetimeFigureOut">
              <a:rPr lang="en-US" smtClean="0"/>
              <a:t>2/11/2025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597BC3B-4BDB-E047-BDF3-4E331D33B968}" type="slidenum">
              <a:rPr lang="en-US" smtClean="0"/>
              <a:t>‹#›</a:t>
            </a:fld>
            <a:endParaRPr lang="en-US"/>
          </a:p>
        </p:txBody>
      </p:sp>
    </p:spTree>
    <p:extLst>
      <p:ext uri="{BB962C8B-B14F-4D97-AF65-F5344CB8AC3E}">
        <p14:creationId xmlns:p14="http://schemas.microsoft.com/office/powerpoint/2010/main" val="11358785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082B291-22E1-674E-AD02-D38BEE00B180}" type="datetimeFigureOut">
              <a:rPr lang="en-US" smtClean="0"/>
              <a:t>2/11/2025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597BC3B-4BDB-E047-BDF3-4E331D33B968}" type="slidenum">
              <a:rPr lang="en-US" smtClean="0"/>
              <a:t>‹#›</a:t>
            </a:fld>
            <a:endParaRPr lang="en-US"/>
          </a:p>
        </p:txBody>
      </p:sp>
    </p:spTree>
    <p:extLst>
      <p:ext uri="{BB962C8B-B14F-4D97-AF65-F5344CB8AC3E}">
        <p14:creationId xmlns:p14="http://schemas.microsoft.com/office/powerpoint/2010/main" val="17280130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082B291-22E1-674E-AD02-D38BEE00B180}" type="datetimeFigureOut">
              <a:rPr lang="en-US" smtClean="0"/>
              <a:t>2/11/2025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597BC3B-4BDB-E047-BDF3-4E331D33B968}" type="slidenum">
              <a:rPr lang="en-US" smtClean="0"/>
              <a:t>‹#›</a:t>
            </a:fld>
            <a:endParaRPr lang="en-US"/>
          </a:p>
        </p:txBody>
      </p:sp>
    </p:spTree>
    <p:extLst>
      <p:ext uri="{BB962C8B-B14F-4D97-AF65-F5344CB8AC3E}">
        <p14:creationId xmlns:p14="http://schemas.microsoft.com/office/powerpoint/2010/main" val="1456657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082B291-22E1-674E-AD02-D38BEE00B180}" type="datetimeFigureOut">
              <a:rPr lang="en-US" smtClean="0"/>
              <a:t>2/11/2025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597BC3B-4BDB-E047-BDF3-4E331D33B968}" type="slidenum">
              <a:rPr lang="en-US" smtClean="0"/>
              <a:t>‹#›</a:t>
            </a:fld>
            <a:endParaRPr lang="en-US"/>
          </a:p>
        </p:txBody>
      </p:sp>
    </p:spTree>
    <p:extLst>
      <p:ext uri="{BB962C8B-B14F-4D97-AF65-F5344CB8AC3E}">
        <p14:creationId xmlns:p14="http://schemas.microsoft.com/office/powerpoint/2010/main" val="733900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6.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theme" Target="../theme/theme3.xml"/><Relationship Id="rId5" Type="http://schemas.openxmlformats.org/officeDocument/2006/relationships/slideLayout" Target="../slideLayouts/slideLayout18.xml"/><Relationship Id="rId4" Type="http://schemas.openxmlformats.org/officeDocument/2006/relationships/slideLayout" Target="../slideLayouts/slideLayout17.xml"/></Relationships>
</file>

<file path=ppt/slideMasters/_rels/slideMaster4.xml.rels><?xml version="1.0" encoding="UTF-8" standalone="yes"?>
<Relationships xmlns="http://schemas.openxmlformats.org/package/2006/relationships"><Relationship Id="rId2" Type="http://schemas.openxmlformats.org/officeDocument/2006/relationships/theme" Target="../theme/theme4.xml"/><Relationship Id="rId1"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082B291-22E1-674E-AD02-D38BEE00B180}" type="datetimeFigureOut">
              <a:rPr lang="en-US" smtClean="0"/>
              <a:t>2/11/2025</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597BC3B-4BDB-E047-BDF3-4E331D33B968}" type="slidenum">
              <a:rPr lang="en-US" smtClean="0"/>
              <a:t>‹#›</a:t>
            </a:fld>
            <a:endParaRPr lang="en-US"/>
          </a:p>
        </p:txBody>
      </p:sp>
    </p:spTree>
    <p:extLst>
      <p:ext uri="{BB962C8B-B14F-4D97-AF65-F5344CB8AC3E}">
        <p14:creationId xmlns:p14="http://schemas.microsoft.com/office/powerpoint/2010/main" val="146630563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99"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082B291-22E1-674E-AD02-D38BEE00B180}" type="datetimeFigureOut">
              <a:rPr lang="en-US" smtClean="0"/>
              <a:t>2/11/2025</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597BC3B-4BDB-E047-BDF3-4E331D33B968}" type="slidenum">
              <a:rPr lang="en-US" smtClean="0"/>
              <a:t>‹#›</a:t>
            </a:fld>
            <a:endParaRPr lang="en-US" dirty="0"/>
          </a:p>
        </p:txBody>
      </p:sp>
    </p:spTree>
    <p:extLst>
      <p:ext uri="{BB962C8B-B14F-4D97-AF65-F5344CB8AC3E}">
        <p14:creationId xmlns:p14="http://schemas.microsoft.com/office/powerpoint/2010/main" val="3132839671"/>
      </p:ext>
    </p:extLst>
  </p:cSld>
  <p:clrMap bg1="lt1" tx1="dk1" bg2="lt2" tx2="dk2" accent1="accent1" accent2="accent2" accent3="accent3" accent4="accent4" accent5="accent5" accent6="accent6" hlink="hlink" folHlink="folHlink"/>
  <p:sldLayoutIdLst>
    <p:sldLayoutId id="2147483672" r:id="rId1"/>
    <p:sldLayoutId id="2147483671"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64634" y="484093"/>
            <a:ext cx="10075084" cy="1116107"/>
          </a:xfrm>
          <a:prstGeom prst="rect">
            <a:avLst/>
          </a:prstGeom>
        </p:spPr>
        <p:txBody>
          <a:bodyPr vert="horz" lIns="91440" tIns="45720" rIns="91440" bIns="45720" rtlCol="0" anchor="t" anchorCtr="0">
            <a:noAutofit/>
          </a:bodyPr>
          <a:lstStyle/>
          <a:p>
            <a:r>
              <a:rPr lang="en-US"/>
              <a:t>Click to edit Master title style</a:t>
            </a:r>
            <a:endParaRPr dirty="0"/>
          </a:p>
        </p:txBody>
      </p:sp>
      <p:sp>
        <p:nvSpPr>
          <p:cNvPr id="3" name="Text Placeholder 2"/>
          <p:cNvSpPr>
            <a:spLocks noGrp="1"/>
          </p:cNvSpPr>
          <p:nvPr>
            <p:ph type="body" idx="1"/>
          </p:nvPr>
        </p:nvSpPr>
        <p:spPr>
          <a:xfrm>
            <a:off x="664634" y="1981201"/>
            <a:ext cx="10075084" cy="4144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4" name="Date Placeholder 3"/>
          <p:cNvSpPr>
            <a:spLocks noGrp="1"/>
          </p:cNvSpPr>
          <p:nvPr>
            <p:ph type="dt" sz="half" idx="2"/>
          </p:nvPr>
        </p:nvSpPr>
        <p:spPr>
          <a:xfrm>
            <a:off x="9060329" y="6423586"/>
            <a:ext cx="2844800" cy="365125"/>
          </a:xfrm>
          <a:prstGeom prst="rect">
            <a:avLst/>
          </a:prstGeom>
        </p:spPr>
        <p:txBody>
          <a:bodyPr vert="horz" lIns="91440" tIns="45720" rIns="91440" bIns="45720" rtlCol="0" anchor="ctr"/>
          <a:lstStyle>
            <a:lvl1pPr algn="r">
              <a:defRPr sz="1467">
                <a:solidFill>
                  <a:schemeClr val="tx1">
                    <a:lumMod val="65000"/>
                    <a:lumOff val="35000"/>
                  </a:schemeClr>
                </a:solidFill>
              </a:defRPr>
            </a:lvl1pPr>
          </a:lstStyle>
          <a:p>
            <a:fld id="{1D8BD707-D9CF-40AE-B4C6-C98DA3205C09}" type="datetimeFigureOut">
              <a:rPr lang="en-US" smtClean="0"/>
              <a:pPr/>
              <a:t>2/11/2025</a:t>
            </a:fld>
            <a:endParaRPr lang="en-US"/>
          </a:p>
        </p:txBody>
      </p:sp>
      <p:sp>
        <p:nvSpPr>
          <p:cNvPr id="5" name="Footer Placeholder 4"/>
          <p:cNvSpPr>
            <a:spLocks noGrp="1"/>
          </p:cNvSpPr>
          <p:nvPr>
            <p:ph type="ftr" sz="quarter" idx="3"/>
          </p:nvPr>
        </p:nvSpPr>
        <p:spPr>
          <a:xfrm>
            <a:off x="268941" y="6423586"/>
            <a:ext cx="8163859" cy="365125"/>
          </a:xfrm>
          <a:prstGeom prst="rect">
            <a:avLst/>
          </a:prstGeom>
        </p:spPr>
        <p:txBody>
          <a:bodyPr vert="horz" lIns="91440" tIns="45720" rIns="91440" bIns="45720" rtlCol="0" anchor="ctr"/>
          <a:lstStyle>
            <a:lvl1pPr algn="l">
              <a:defRPr sz="1467">
                <a:solidFill>
                  <a:schemeClr val="tx1">
                    <a:lumMod val="65000"/>
                    <a:lumOff val="35000"/>
                  </a:schemeClr>
                </a:solidFill>
              </a:defRPr>
            </a:lvl1pPr>
          </a:lstStyle>
          <a:p>
            <a:endParaRPr lang="en-US"/>
          </a:p>
        </p:txBody>
      </p:sp>
      <p:sp>
        <p:nvSpPr>
          <p:cNvPr id="6" name="Slide Number Placeholder 5"/>
          <p:cNvSpPr>
            <a:spLocks noGrp="1"/>
          </p:cNvSpPr>
          <p:nvPr>
            <p:ph type="sldNum" sz="quarter" idx="4"/>
          </p:nvPr>
        </p:nvSpPr>
        <p:spPr>
          <a:xfrm>
            <a:off x="11074400" y="242235"/>
            <a:ext cx="738717" cy="365125"/>
          </a:xfrm>
          <a:prstGeom prst="rect">
            <a:avLst/>
          </a:prstGeom>
        </p:spPr>
        <p:txBody>
          <a:bodyPr vert="horz" lIns="91440" tIns="45720" rIns="91440" bIns="45720" rtlCol="0" anchor="ctr"/>
          <a:lstStyle>
            <a:lvl1pPr algn="r">
              <a:defRPr sz="1867">
                <a:solidFill>
                  <a:schemeClr val="bg1"/>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1495279411"/>
      </p:ext>
    </p:extLst>
  </p:cSld>
  <p:clrMap bg1="lt1" tx1="dk1" bg2="lt2" tx2="dk2" accent1="accent1" accent2="accent2" accent3="accent3" accent4="accent4" accent5="accent5" accent6="accent6" hlink="hlink" folHlink="folHlink"/>
  <p:sldLayoutIdLst>
    <p:sldLayoutId id="2147483696" r:id="rId1"/>
    <p:sldLayoutId id="2147483687" r:id="rId2"/>
    <p:sldLayoutId id="2147483697" r:id="rId3"/>
    <p:sldLayoutId id="2147483689" r:id="rId4"/>
    <p:sldLayoutId id="2147483686" r:id="rId5"/>
  </p:sldLayoutIdLst>
  <p:txStyles>
    <p:titleStyle>
      <a:lvl1pPr algn="l" defTabSz="1828800" rtl="0" eaLnBrk="1" latinLnBrk="0" hangingPunct="1">
        <a:spcBef>
          <a:spcPct val="0"/>
        </a:spcBef>
        <a:buNone/>
        <a:defRPr sz="7200" b="0" kern="1200">
          <a:solidFill>
            <a:schemeClr val="accent1"/>
          </a:solidFill>
          <a:latin typeface="+mj-lt"/>
          <a:ea typeface="+mj-ea"/>
          <a:cs typeface="+mj-cs"/>
        </a:defRPr>
      </a:lvl1pPr>
    </p:titleStyle>
    <p:bodyStyle>
      <a:lvl1pPr marL="457200" indent="-457200" algn="l" defTabSz="1828800" rtl="0" eaLnBrk="1" latinLnBrk="0" hangingPunct="1">
        <a:lnSpc>
          <a:spcPct val="120000"/>
        </a:lnSpc>
        <a:spcBef>
          <a:spcPts val="4000"/>
        </a:spcBef>
        <a:buClr>
          <a:schemeClr val="accent1"/>
        </a:buClr>
        <a:buSzPct val="75000"/>
        <a:buFont typeface="Wingdings" pitchFamily="2" charset="2"/>
        <a:buChar char="n"/>
        <a:defRPr sz="4000" b="0" i="0" kern="1200">
          <a:solidFill>
            <a:schemeClr val="tx1">
              <a:lumMod val="65000"/>
              <a:lumOff val="35000"/>
            </a:schemeClr>
          </a:solidFill>
          <a:latin typeface="Arial"/>
          <a:ea typeface="+mn-ea"/>
          <a:cs typeface="Arial"/>
        </a:defRPr>
      </a:lvl1pPr>
      <a:lvl2pPr marL="914400" indent="-457200" algn="l" defTabSz="1828800" rtl="0" eaLnBrk="1" latinLnBrk="0" hangingPunct="1">
        <a:lnSpc>
          <a:spcPct val="120000"/>
        </a:lnSpc>
        <a:spcBef>
          <a:spcPts val="1200"/>
        </a:spcBef>
        <a:buClr>
          <a:schemeClr val="accent1">
            <a:lumMod val="60000"/>
            <a:lumOff val="40000"/>
          </a:schemeClr>
        </a:buClr>
        <a:buSzPct val="75000"/>
        <a:buFont typeface="Wingdings" pitchFamily="2" charset="2"/>
        <a:buChar char="n"/>
        <a:defRPr sz="3600" b="0" i="0" kern="1200">
          <a:solidFill>
            <a:schemeClr val="tx1">
              <a:lumMod val="65000"/>
              <a:lumOff val="35000"/>
            </a:schemeClr>
          </a:solidFill>
          <a:latin typeface="Arial"/>
          <a:ea typeface="+mn-ea"/>
          <a:cs typeface="Arial"/>
        </a:defRPr>
      </a:lvl2pPr>
      <a:lvl3pPr marL="1371600" indent="-457200" algn="l" defTabSz="1828800" rtl="0" eaLnBrk="1" latinLnBrk="0" hangingPunct="1">
        <a:lnSpc>
          <a:spcPct val="120000"/>
        </a:lnSpc>
        <a:spcBef>
          <a:spcPts val="1200"/>
        </a:spcBef>
        <a:buClr>
          <a:schemeClr val="accent1"/>
        </a:buClr>
        <a:buSzPct val="75000"/>
        <a:buFont typeface="Wingdings" pitchFamily="2" charset="2"/>
        <a:buChar char="n"/>
        <a:defRPr sz="3600" b="0" i="0" kern="1200">
          <a:solidFill>
            <a:schemeClr val="tx1">
              <a:lumMod val="65000"/>
              <a:lumOff val="35000"/>
            </a:schemeClr>
          </a:solidFill>
          <a:latin typeface="Arial"/>
          <a:ea typeface="+mn-ea"/>
          <a:cs typeface="Arial"/>
        </a:defRPr>
      </a:lvl3pPr>
      <a:lvl4pPr marL="1828800" indent="-457200" algn="l" defTabSz="1828800" rtl="0" eaLnBrk="1" latinLnBrk="0" hangingPunct="1">
        <a:lnSpc>
          <a:spcPct val="120000"/>
        </a:lnSpc>
        <a:spcBef>
          <a:spcPts val="1200"/>
        </a:spcBef>
        <a:buClr>
          <a:schemeClr val="accent1">
            <a:lumMod val="60000"/>
            <a:lumOff val="40000"/>
          </a:schemeClr>
        </a:buClr>
        <a:buSzPct val="75000"/>
        <a:buFont typeface="Wingdings" pitchFamily="2" charset="2"/>
        <a:buChar char="n"/>
        <a:defRPr sz="3600" b="0" i="0" kern="1200">
          <a:solidFill>
            <a:schemeClr val="tx1">
              <a:lumMod val="65000"/>
              <a:lumOff val="35000"/>
            </a:schemeClr>
          </a:solidFill>
          <a:latin typeface="Arial"/>
          <a:ea typeface="+mn-ea"/>
          <a:cs typeface="Arial"/>
        </a:defRPr>
      </a:lvl4pPr>
      <a:lvl5pPr marL="2286000" indent="-457200" algn="l" defTabSz="1828800" rtl="0" eaLnBrk="1" latinLnBrk="0" hangingPunct="1">
        <a:lnSpc>
          <a:spcPct val="120000"/>
        </a:lnSpc>
        <a:spcBef>
          <a:spcPts val="1200"/>
        </a:spcBef>
        <a:buClr>
          <a:schemeClr val="accent1"/>
        </a:buClr>
        <a:buSzPct val="75000"/>
        <a:buFont typeface="Wingdings" pitchFamily="2" charset="2"/>
        <a:buChar char="n"/>
        <a:defRPr sz="3600" b="0" i="0" kern="1200">
          <a:solidFill>
            <a:schemeClr val="tx1">
              <a:lumMod val="65000"/>
              <a:lumOff val="35000"/>
            </a:schemeClr>
          </a:solidFill>
          <a:latin typeface="Arial"/>
          <a:ea typeface="+mn-ea"/>
          <a:cs typeface="Arial"/>
        </a:defRPr>
      </a:lvl5pPr>
      <a:lvl6pPr marL="2755900" indent="-457200" algn="l" defTabSz="1828800" rtl="0" eaLnBrk="1" latinLnBrk="0" hangingPunct="1">
        <a:spcBef>
          <a:spcPct val="20000"/>
        </a:spcBef>
        <a:buClr>
          <a:schemeClr val="accent1">
            <a:lumMod val="60000"/>
            <a:lumOff val="40000"/>
          </a:schemeClr>
        </a:buClr>
        <a:buSzPct val="75000"/>
        <a:buFont typeface="Wingdings" pitchFamily="2" charset="2"/>
        <a:buChar char=""/>
        <a:defRPr lang="en-US" sz="3600" kern="1200" dirty="0" smtClean="0">
          <a:solidFill>
            <a:schemeClr val="tx1">
              <a:lumMod val="65000"/>
              <a:lumOff val="35000"/>
            </a:schemeClr>
          </a:solidFill>
          <a:latin typeface="+mn-lt"/>
          <a:ea typeface="+mn-ea"/>
          <a:cs typeface="+mn-cs"/>
        </a:defRPr>
      </a:lvl6pPr>
      <a:lvl7pPr marL="3206750" indent="-457200" algn="l" defTabSz="1828800" rtl="0" eaLnBrk="1" latinLnBrk="0" hangingPunct="1">
        <a:spcBef>
          <a:spcPct val="20000"/>
        </a:spcBef>
        <a:buClr>
          <a:schemeClr val="accent1"/>
        </a:buClr>
        <a:buSzPct val="75000"/>
        <a:buFont typeface="Wingdings" pitchFamily="2" charset="2"/>
        <a:buChar char=""/>
        <a:defRPr lang="en-US" sz="3600" kern="1200" baseline="0" dirty="0" smtClean="0">
          <a:solidFill>
            <a:schemeClr val="tx1">
              <a:lumMod val="65000"/>
              <a:lumOff val="35000"/>
            </a:schemeClr>
          </a:solidFill>
          <a:latin typeface="+mn-lt"/>
          <a:ea typeface="+mn-ea"/>
          <a:cs typeface="+mn-cs"/>
        </a:defRPr>
      </a:lvl7pPr>
      <a:lvl8pPr marL="3660776" indent="-457200" algn="l" defTabSz="1828800" rtl="0" eaLnBrk="1" latinLnBrk="0" hangingPunct="1">
        <a:spcBef>
          <a:spcPct val="20000"/>
        </a:spcBef>
        <a:buClr>
          <a:schemeClr val="accent1">
            <a:lumMod val="60000"/>
            <a:lumOff val="40000"/>
          </a:schemeClr>
        </a:buClr>
        <a:buSzPct val="75000"/>
        <a:buFont typeface="Wingdings" pitchFamily="2" charset="2"/>
        <a:buChar char=""/>
        <a:defRPr lang="en-US" sz="3600" kern="1200" baseline="0" dirty="0" smtClean="0">
          <a:solidFill>
            <a:schemeClr val="tx1">
              <a:lumMod val="65000"/>
              <a:lumOff val="35000"/>
            </a:schemeClr>
          </a:solidFill>
          <a:latin typeface="+mn-lt"/>
          <a:ea typeface="+mn-ea"/>
          <a:cs typeface="+mn-cs"/>
        </a:defRPr>
      </a:lvl8pPr>
      <a:lvl9pPr marL="4114800" indent="-457200" algn="l" defTabSz="1828800" rtl="0" eaLnBrk="1" latinLnBrk="0" hangingPunct="1">
        <a:spcBef>
          <a:spcPct val="20000"/>
        </a:spcBef>
        <a:buClr>
          <a:schemeClr val="accent1"/>
        </a:buClr>
        <a:buSzPct val="75000"/>
        <a:buFont typeface="Wingdings" pitchFamily="2" charset="2"/>
        <a:buChar char=""/>
        <a:defRPr lang="en-US" sz="3600" kern="1200" baseline="0" dirty="0">
          <a:solidFill>
            <a:schemeClr val="tx1">
              <a:lumMod val="65000"/>
              <a:lumOff val="35000"/>
            </a:schemeClr>
          </a:solidFill>
          <a:latin typeface="+mn-lt"/>
          <a:ea typeface="+mn-ea"/>
          <a:cs typeface="+mn-cs"/>
        </a:defRPr>
      </a:lvl9pPr>
    </p:bodyStyle>
    <p:otherStyle>
      <a:defPPr>
        <a:defRPr/>
      </a:defPPr>
      <a:lvl1pPr marL="0" algn="l" defTabSz="1828800" rtl="0" eaLnBrk="1" latinLnBrk="0" hangingPunct="1">
        <a:defRPr sz="3600" kern="1200">
          <a:solidFill>
            <a:schemeClr val="tx1"/>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19A90DC-49A6-1474-0CDC-3558FFC492C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9322E71-A4C1-97B8-EB92-72F49C56A7E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2D8BC66-9375-0436-72E8-9DE863DAE4F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AA4730EA-4170-48C1-8B6D-9669F9421777}" type="datetimeFigureOut">
              <a:rPr lang="en-US" smtClean="0"/>
              <a:t>2/11/2025</a:t>
            </a:fld>
            <a:endParaRPr lang="en-US"/>
          </a:p>
        </p:txBody>
      </p:sp>
      <p:sp>
        <p:nvSpPr>
          <p:cNvPr id="5" name="Footer Placeholder 4">
            <a:extLst>
              <a:ext uri="{FF2B5EF4-FFF2-40B4-BE49-F238E27FC236}">
                <a16:creationId xmlns:a16="http://schemas.microsoft.com/office/drawing/2014/main" id="{209BE9D6-6F9E-69AD-ECA7-F405511ACAE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AC330015-5884-76EB-1B36-06A61AF7D17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CF2B784F-C733-4748-A67B-126480037385}" type="slidenum">
              <a:rPr lang="en-US" smtClean="0"/>
              <a:t>‹#›</a:t>
            </a:fld>
            <a:endParaRPr lang="en-US"/>
          </a:p>
        </p:txBody>
      </p:sp>
    </p:spTree>
    <p:extLst>
      <p:ext uri="{BB962C8B-B14F-4D97-AF65-F5344CB8AC3E}">
        <p14:creationId xmlns:p14="http://schemas.microsoft.com/office/powerpoint/2010/main" val="3217018821"/>
      </p:ext>
    </p:extLst>
  </p:cSld>
  <p:clrMap bg1="lt1" tx1="dk1" bg2="lt2" tx2="dk2" accent1="accent1" accent2="accent2" accent3="accent3" accent4="accent4" accent5="accent5" accent6="accent6" hlink="hlink" folHlink="folHlink"/>
  <p:sldLayoutIdLst>
    <p:sldLayoutId id="2147483655"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3.xml"/><Relationship Id="rId5" Type="http://schemas.openxmlformats.org/officeDocument/2006/relationships/image" Target="../media/image2.emf"/><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1.xml.rels><?xml version="1.0" encoding="UTF-8" standalone="yes"?>
<Relationships xmlns="http://schemas.openxmlformats.org/package/2006/relationships"><Relationship Id="rId3" Type="http://schemas.openxmlformats.org/officeDocument/2006/relationships/hyperlink" Target="https://www.lsu.edu/administration/ofa/oas/acctpay/pdfs/as516.pdf" TargetMode="External"/><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6.xml"/></Relationships>
</file>

<file path=ppt/slides/_rels/slide13.xml.rels><?xml version="1.0" encoding="UTF-8" standalone="yes"?>
<Relationships xmlns="http://schemas.openxmlformats.org/package/2006/relationships"><Relationship Id="rId3" Type="http://schemas.openxmlformats.org/officeDocument/2006/relationships/hyperlink" Target="mailto:tmbaisden@lsu.edu" TargetMode="External"/><Relationship Id="rId2" Type="http://schemas.openxmlformats.org/officeDocument/2006/relationships/hyperlink" Target="mailto:trips@oncallinternational.com?subject=" TargetMode="Externa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8.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0.xml"/><Relationship Id="rId1" Type="http://schemas.openxmlformats.org/officeDocument/2006/relationships/slideLayout" Target="../slideLayouts/slideLayout15.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15.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15.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8" Type="http://schemas.openxmlformats.org/officeDocument/2006/relationships/hyperlink" Target="mailto:ashleyneyer@lsu.edu" TargetMode="External"/><Relationship Id="rId3" Type="http://schemas.openxmlformats.org/officeDocument/2006/relationships/image" Target="../media/image3.jpg"/><Relationship Id="rId7" Type="http://schemas.openxmlformats.org/officeDocument/2006/relationships/hyperlink" Target="mailto:cathykrane@lsu.edu" TargetMode="External"/><Relationship Id="rId2" Type="http://schemas.openxmlformats.org/officeDocument/2006/relationships/notesSlide" Target="../notesSlides/notesSlide2.xml"/><Relationship Id="rId1" Type="http://schemas.openxmlformats.org/officeDocument/2006/relationships/slideLayout" Target="../slideLayouts/slideLayout1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hyperlink" Target="https://courses.lumenlearning.com/wmopen-psychology/chapter/introduction-the-social-dimension-of-work/" TargetMode="Externa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18.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12.xml"/><Relationship Id="rId5" Type="http://schemas.openxmlformats.org/officeDocument/2006/relationships/image" Target="../media/image32.png"/><Relationship Id="rId4" Type="http://schemas.openxmlformats.org/officeDocument/2006/relationships/image" Target="../media/image5.png"/></Relationships>
</file>

<file path=ppt/slides/_rels/slide23.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19.xml"/></Relationships>
</file>

<file path=ppt/slides/_rels/slide24.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19.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12.xml"/><Relationship Id="rId6" Type="http://schemas.openxmlformats.org/officeDocument/2006/relationships/hyperlink" Target="https://commons.wikimedia.org/wiki/File:Airplane_clipart.svg" TargetMode="External"/><Relationship Id="rId5" Type="http://schemas.openxmlformats.org/officeDocument/2006/relationships/image" Target="../media/image6.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12.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7.gif"/><Relationship Id="rId2" Type="http://schemas.openxmlformats.org/officeDocument/2006/relationships/notesSlide" Target="../notesSlides/notesSlide5.xml"/><Relationship Id="rId1" Type="http://schemas.openxmlformats.org/officeDocument/2006/relationships/slideLayout" Target="../slideLayouts/slideLayout1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hyperlink" Target="https://ontariomathresources.ca/extras/field-trips/" TargetMode="External"/></Relationships>
</file>

<file path=ppt/slides/_rels/slide6.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8.png"/><Relationship Id="rId7"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12.xml"/><Relationship Id="rId6" Type="http://schemas.openxmlformats.org/officeDocument/2006/relationships/hyperlink" Target="http://parka.deviantart.com/art/SMRT-Train-in-Singapore-176971857" TargetMode="External"/><Relationship Id="rId5" Type="http://schemas.openxmlformats.org/officeDocument/2006/relationships/image" Target="../media/image9.jpg"/><Relationship Id="rId10" Type="http://schemas.openxmlformats.org/officeDocument/2006/relationships/hyperlink" Target="https://pixabay.com/es/autob%C3%BAs-dibujos-animados-304247/" TargetMode="External"/><Relationship Id="rId4" Type="http://schemas.openxmlformats.org/officeDocument/2006/relationships/hyperlink" Target="https://pixabay.com/tr/u%C3%A7ak-jet-sinek-seyahat-306458/" TargetMode="External"/><Relationship Id="rId9"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12.xml"/><Relationship Id="rId5" Type="http://schemas.openxmlformats.org/officeDocument/2006/relationships/image" Target="../media/image5.png"/><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8.xml"/><Relationship Id="rId1" Type="http://schemas.openxmlformats.org/officeDocument/2006/relationships/slideLayout" Target="../slideLayouts/slideLayout1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hyperlink" Target="https://assistente-tecnico.blogspot.com/2016/06/portaria-n-1622016-financas-e-trabalho.html"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12.xml"/><Relationship Id="rId6" Type="http://schemas.openxmlformats.org/officeDocument/2006/relationships/hyperlink" Target="https://openclipart.org/detail/28689/no-sign" TargetMode="External"/><Relationship Id="rId5" Type="http://schemas.openxmlformats.org/officeDocument/2006/relationships/image" Target="../media/image13.png"/><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08E13C98-C1EA-D04E-863F-7FC2F023E99F}"/>
              </a:ext>
              <a:ext uri="{C183D7F6-B498-43B3-948B-1728B52AA6E4}">
                <adec:decorative xmlns:adec="http://schemas.microsoft.com/office/drawing/2017/decorative" val="1"/>
              </a:ext>
            </a:extLst>
          </p:cNvPr>
          <p:cNvPicPr>
            <a:picLocks noChangeAspect="1"/>
          </p:cNvPicPr>
          <p:nvPr/>
        </p:nvPicPr>
        <p:blipFill rotWithShape="1">
          <a:blip r:embed="rId3">
            <a:extLst>
              <a:ext uri="{BEBA8EAE-BF5A-486C-A8C5-ECC9F3942E4B}">
                <a14:imgProps xmlns:a14="http://schemas.microsoft.com/office/drawing/2010/main">
                  <a14:imgLayer r:embed="rId4">
                    <a14:imgEffect>
                      <a14:saturation sat="0"/>
                    </a14:imgEffect>
                  </a14:imgLayer>
                </a14:imgProps>
              </a:ext>
            </a:extLst>
          </a:blip>
          <a:srcRect t="24558" r="11024"/>
          <a:stretch/>
        </p:blipFill>
        <p:spPr>
          <a:xfrm>
            <a:off x="-12701" y="-2228"/>
            <a:ext cx="12211051" cy="6902449"/>
          </a:xfrm>
          <a:prstGeom prst="rect">
            <a:avLst/>
          </a:prstGeom>
        </p:spPr>
      </p:pic>
      <p:sp>
        <p:nvSpPr>
          <p:cNvPr id="6" name="Rectangle 5">
            <a:extLst>
              <a:ext uri="{C183D7F6-B498-43B3-948B-1728B52AA6E4}">
                <adec:decorative xmlns:adec="http://schemas.microsoft.com/office/drawing/2017/decorative" val="1"/>
              </a:ext>
            </a:extLst>
          </p:cNvPr>
          <p:cNvSpPr/>
          <p:nvPr/>
        </p:nvSpPr>
        <p:spPr>
          <a:xfrm>
            <a:off x="-12702" y="1918798"/>
            <a:ext cx="12223751" cy="3024140"/>
          </a:xfrm>
          <a:prstGeom prst="rect">
            <a:avLst/>
          </a:prstGeom>
          <a:solidFill>
            <a:srgbClr val="23103D">
              <a:alpha val="8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9E78502E-38C2-214E-9155-E9577958FE05}"/>
              </a:ext>
            </a:extLst>
          </p:cNvPr>
          <p:cNvSpPr txBox="1">
            <a:spLocks noGrp="1"/>
          </p:cNvSpPr>
          <p:nvPr>
            <p:ph type="title" idx="4294967295"/>
          </p:nvPr>
        </p:nvSpPr>
        <p:spPr>
          <a:xfrm>
            <a:off x="-12703" y="2118689"/>
            <a:ext cx="12198349" cy="120032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chemeClr val="bg1"/>
                </a:solidFill>
                <a:effectLst/>
                <a:uLnTx/>
                <a:uFillTx/>
                <a:latin typeface="Arial" panose="020B0604020202020204" pitchFamily="34" charset="0"/>
                <a:ea typeface="Times New Roman" panose="02020603050405020304" pitchFamily="18" charset="0"/>
                <a:cs typeface="+mn-cs"/>
              </a:rPr>
              <a:t>The Role of Risk Management in Travel: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chemeClr val="bg1"/>
                </a:solidFill>
                <a:effectLst/>
                <a:uLnTx/>
                <a:uFillTx/>
                <a:latin typeface="Arial" panose="020B0604020202020204" pitchFamily="34" charset="0"/>
                <a:ea typeface="Times New Roman" panose="02020603050405020304" pitchFamily="18" charset="0"/>
                <a:cs typeface="+mn-cs"/>
              </a:rPr>
              <a:t>How can we help?</a:t>
            </a:r>
            <a:endParaRPr kumimoji="0" lang="en-US" sz="3600" b="1" i="0" u="none" strike="noStrike" kern="1200" cap="none" spc="0" normalizeH="0" baseline="0" noProof="0" dirty="0">
              <a:ln>
                <a:noFill/>
              </a:ln>
              <a:solidFill>
                <a:schemeClr val="bg1"/>
              </a:solidFill>
              <a:effectLst/>
              <a:uLnTx/>
              <a:uFillTx/>
              <a:latin typeface="Calibri" panose="020F0502020204030204" pitchFamily="34" charset="0"/>
              <a:ea typeface="Aptos" panose="020B0004020202020204" pitchFamily="34" charset="0"/>
              <a:cs typeface="+mn-cs"/>
            </a:endParaRPr>
          </a:p>
        </p:txBody>
      </p:sp>
      <p:sp>
        <p:nvSpPr>
          <p:cNvPr id="3" name="TextBox 2">
            <a:extLst>
              <a:ext uri="{FF2B5EF4-FFF2-40B4-BE49-F238E27FC236}">
                <a16:creationId xmlns:a16="http://schemas.microsoft.com/office/drawing/2014/main" id="{7BB83FE5-7F6A-0441-A1EF-2A215EBCDC65}"/>
              </a:ext>
            </a:extLst>
          </p:cNvPr>
          <p:cNvSpPr txBox="1"/>
          <p:nvPr/>
        </p:nvSpPr>
        <p:spPr>
          <a:xfrm>
            <a:off x="-25404" y="3461414"/>
            <a:ext cx="12211050" cy="1200329"/>
          </a:xfrm>
          <a:prstGeom prst="rect">
            <a:avLst/>
          </a:prstGeom>
          <a:noFill/>
        </p:spPr>
        <p:txBody>
          <a:bodyPr wrap="square" rtlCol="0">
            <a:spAutoFit/>
          </a:bodyPr>
          <a:lstStyle/>
          <a:p>
            <a:pPr algn="ctr">
              <a:defRPr/>
            </a:pPr>
            <a:r>
              <a:rPr lang="en-US" sz="2400" b="1" dirty="0">
                <a:solidFill>
                  <a:schemeClr val="bg1"/>
                </a:solidFill>
                <a:latin typeface="Calibri" panose="020F0502020204030204"/>
              </a:rPr>
              <a:t>Office of Risk Management</a:t>
            </a:r>
          </a:p>
          <a:p>
            <a:pPr algn="ctr">
              <a:defRPr/>
            </a:pPr>
            <a:r>
              <a:rPr lang="en-US" sz="2400" b="0" i="0" dirty="0">
                <a:solidFill>
                  <a:srgbClr val="FFFFFF"/>
                </a:solidFill>
                <a:effectLst/>
                <a:highlight>
                  <a:srgbClr val="23103D"/>
                </a:highlight>
                <a:latin typeface="Calibri" panose="020F0502020204030204" pitchFamily="34" charset="0"/>
                <a:ea typeface="Calibri" panose="020F0502020204030204" pitchFamily="34" charset="0"/>
                <a:cs typeface="Calibri" panose="020F0502020204030204" pitchFamily="34" charset="0"/>
              </a:rPr>
              <a:t>Telephone: 225-578-3283</a:t>
            </a:r>
          </a:p>
          <a:p>
            <a:pPr algn="ctr">
              <a:defRPr/>
            </a:pPr>
            <a:r>
              <a:rPr lang="en-US" sz="2400" dirty="0">
                <a:solidFill>
                  <a:srgbClr val="FFFFFF"/>
                </a:solidFill>
                <a:highlight>
                  <a:srgbClr val="23103D"/>
                </a:highlight>
                <a:latin typeface="Calibri" panose="020F0502020204030204" pitchFamily="34" charset="0"/>
                <a:ea typeface="Calibri" panose="020F0502020204030204" pitchFamily="34" charset="0"/>
                <a:cs typeface="Calibri" panose="020F0502020204030204" pitchFamily="34" charset="0"/>
              </a:rPr>
              <a:t>E-mail: riskmanagement@lsu.edu</a:t>
            </a:r>
            <a:endParaRPr lang="en-US" sz="2400" b="1" dirty="0">
              <a:solidFill>
                <a:schemeClr val="bg1"/>
              </a:solidFill>
              <a:highlight>
                <a:srgbClr val="23103D"/>
              </a:highlight>
              <a:latin typeface="Calibri" panose="020F0502020204030204" pitchFamily="34" charset="0"/>
              <a:ea typeface="Calibri" panose="020F0502020204030204" pitchFamily="34" charset="0"/>
              <a:cs typeface="Calibri" panose="020F0502020204030204" pitchFamily="34" charset="0"/>
            </a:endParaRPr>
          </a:p>
        </p:txBody>
      </p:sp>
      <p:sp>
        <p:nvSpPr>
          <p:cNvPr id="11" name="Rectangle 10">
            <a:extLst>
              <a:ext uri="{FF2B5EF4-FFF2-40B4-BE49-F238E27FC236}">
                <a16:creationId xmlns:a16="http://schemas.microsoft.com/office/drawing/2014/main" id="{A40BAFC9-FA7D-704A-BD41-59C4FBAAE6CB}"/>
              </a:ext>
              <a:ext uri="{C183D7F6-B498-43B3-948B-1728B52AA6E4}">
                <adec:decorative xmlns:adec="http://schemas.microsoft.com/office/drawing/2017/decorative" val="1"/>
              </a:ext>
            </a:extLst>
          </p:cNvPr>
          <p:cNvSpPr/>
          <p:nvPr/>
        </p:nvSpPr>
        <p:spPr>
          <a:xfrm>
            <a:off x="0" y="-2227"/>
            <a:ext cx="12198350" cy="1917290"/>
          </a:xfrm>
          <a:prstGeom prst="rect">
            <a:avLst/>
          </a:prstGeom>
          <a:solidFill>
            <a:schemeClr val="bg1">
              <a:lumMod val="75000"/>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4" name="Picture 13">
            <a:extLst>
              <a:ext uri="{FF2B5EF4-FFF2-40B4-BE49-F238E27FC236}">
                <a16:creationId xmlns:a16="http://schemas.microsoft.com/office/drawing/2014/main" id="{162429DD-BA9A-5240-B960-ECF8C9E54B16}"/>
              </a:ext>
              <a:ext uri="{C183D7F6-B498-43B3-948B-1728B52AA6E4}">
                <adec:decorative xmlns:adec="http://schemas.microsoft.com/office/drawing/2017/decorative" val="1"/>
              </a:ext>
            </a:extLst>
          </p:cNvPr>
          <p:cNvPicPr>
            <a:picLocks noChangeAspect="1"/>
          </p:cNvPicPr>
          <p:nvPr/>
        </p:nvPicPr>
        <p:blipFill>
          <a:blip r:embed="rId5">
            <a:grayscl/>
          </a:blip>
          <a:stretch>
            <a:fillRect/>
          </a:stretch>
        </p:blipFill>
        <p:spPr>
          <a:xfrm>
            <a:off x="91181" y="75939"/>
            <a:ext cx="2195396" cy="686061"/>
          </a:xfrm>
          <a:prstGeom prst="rect">
            <a:avLst/>
          </a:prstGeom>
        </p:spPr>
      </p:pic>
      <p:sp>
        <p:nvSpPr>
          <p:cNvPr id="9" name="TextBox 8">
            <a:extLst>
              <a:ext uri="{FF2B5EF4-FFF2-40B4-BE49-F238E27FC236}">
                <a16:creationId xmlns:a16="http://schemas.microsoft.com/office/drawing/2014/main" id="{4EAF1BEE-A3FB-114A-A511-D989E5A1F299}"/>
              </a:ext>
              <a:ext uri="{C183D7F6-B498-43B3-948B-1728B52AA6E4}">
                <adec:decorative xmlns:adec="http://schemas.microsoft.com/office/drawing/2017/decorative" val="1"/>
              </a:ext>
            </a:extLst>
          </p:cNvPr>
          <p:cNvSpPr txBox="1"/>
          <p:nvPr/>
        </p:nvSpPr>
        <p:spPr>
          <a:xfrm>
            <a:off x="0" y="720687"/>
            <a:ext cx="2946400" cy="400110"/>
          </a:xfrm>
          <a:prstGeom prst="rect">
            <a:avLst/>
          </a:prstGeom>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chemeClr val="tx1">
                    <a:lumMod val="85000"/>
                    <a:lumOff val="15000"/>
                  </a:schemeClr>
                </a:solidFill>
                <a:effectLst/>
                <a:uLnTx/>
                <a:uFillTx/>
                <a:latin typeface="Arial" panose="020B0604020202020204" pitchFamily="34" charset="0"/>
                <a:ea typeface="+mn-ea"/>
                <a:cs typeface="Arial" panose="020B0604020202020204" pitchFamily="34" charset="0"/>
              </a:rPr>
              <a:t>Risk Management </a:t>
            </a:r>
          </a:p>
        </p:txBody>
      </p:sp>
      <p:sp>
        <p:nvSpPr>
          <p:cNvPr id="12" name="Rectangle 11">
            <a:extLst>
              <a:ext uri="{FF2B5EF4-FFF2-40B4-BE49-F238E27FC236}">
                <a16:creationId xmlns:a16="http://schemas.microsoft.com/office/drawing/2014/main" id="{151E2DF7-B204-4F41-8A9E-EB822F7EBAF0}"/>
              </a:ext>
              <a:ext uri="{C183D7F6-B498-43B3-948B-1728B52AA6E4}">
                <adec:decorative xmlns:adec="http://schemas.microsoft.com/office/drawing/2017/decorative" val="1"/>
              </a:ext>
            </a:extLst>
          </p:cNvPr>
          <p:cNvSpPr/>
          <p:nvPr/>
        </p:nvSpPr>
        <p:spPr>
          <a:xfrm>
            <a:off x="0" y="4865369"/>
            <a:ext cx="12198350" cy="2044425"/>
          </a:xfrm>
          <a:prstGeom prst="rect">
            <a:avLst/>
          </a:prstGeom>
          <a:solidFill>
            <a:schemeClr val="bg1">
              <a:lumMod val="75000"/>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6148664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117273" y="2302626"/>
            <a:ext cx="7449127" cy="2183651"/>
          </a:xfrm>
        </p:spPr>
        <p:txBody>
          <a:bodyPr>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None/>
              <a:defRPr sz="933"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933"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933"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933"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933"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933"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933"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933"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933" b="0" i="0" u="none" strike="noStrike" cap="none">
                <a:solidFill>
                  <a:srgbClr val="000000"/>
                </a:solidFill>
                <a:latin typeface="Arial"/>
                <a:ea typeface="Arial"/>
                <a:cs typeface="Arial"/>
                <a:sym typeface="Arial"/>
              </a:defRPr>
            </a:lvl9pPr>
          </a:lstStyle>
          <a:p>
            <a:r>
              <a:rPr lang="en-US" sz="4400" dirty="0">
                <a:solidFill>
                  <a:schemeClr val="bg1"/>
                </a:solidFill>
                <a:latin typeface="Calibri" panose="020F0502020204030204" pitchFamily="34" charset="0"/>
                <a:ea typeface="Calibri" panose="020F0502020204030204" pitchFamily="34" charset="0"/>
                <a:cs typeface="Calibri" panose="020F0502020204030204" pitchFamily="34" charset="0"/>
              </a:rPr>
              <a:t>International Travel Insurance and Assistance Program</a:t>
            </a:r>
          </a:p>
        </p:txBody>
      </p:sp>
      <p:sp>
        <p:nvSpPr>
          <p:cNvPr id="3" name="Content Placeholder 2"/>
          <p:cNvSpPr>
            <a:spLocks noGrp="1"/>
          </p:cNvSpPr>
          <p:nvPr>
            <p:ph type="body" idx="1"/>
          </p:nvPr>
        </p:nvSpPr>
        <p:spPr>
          <a:xfrm>
            <a:off x="3117272" y="4495802"/>
            <a:ext cx="7449128" cy="1500187"/>
          </a:xfrm>
        </p:spPr>
        <p:txBody>
          <a:bodyPr>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None/>
              <a:defRPr sz="933"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933"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933"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933"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933"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933"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933"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933"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933" b="0" i="0" u="none" strike="noStrike" cap="none">
                <a:solidFill>
                  <a:srgbClr val="000000"/>
                </a:solidFill>
                <a:latin typeface="Arial"/>
                <a:ea typeface="Arial"/>
                <a:cs typeface="Arial"/>
                <a:sym typeface="Arial"/>
              </a:defRPr>
            </a:lvl9pPr>
          </a:lstStyle>
          <a:p>
            <a:r>
              <a:rPr lang="en-US" sz="2800" dirty="0">
                <a:solidFill>
                  <a:schemeClr val="bg1"/>
                </a:solidFill>
                <a:latin typeface="Calibri" panose="020F0502020204030204" pitchFamily="34" charset="0"/>
                <a:ea typeface="Calibri" panose="020F0502020204030204" pitchFamily="34" charset="0"/>
                <a:cs typeface="Calibri" panose="020F0502020204030204" pitchFamily="34" charset="0"/>
              </a:rPr>
              <a:t>Louisiana State University maintains a robust program to help protect and assist our international travelers engaged in university related travel abroad.</a:t>
            </a:r>
          </a:p>
        </p:txBody>
      </p:sp>
    </p:spTree>
    <p:extLst>
      <p:ext uri="{BB962C8B-B14F-4D97-AF65-F5344CB8AC3E}">
        <p14:creationId xmlns:p14="http://schemas.microsoft.com/office/powerpoint/2010/main" val="28945384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7" name="Picture 6">
            <a:extLst>
              <a:ext uri="{C183D7F6-B498-43B3-948B-1728B52AA6E4}">
                <adec:decorative xmlns:adec="http://schemas.microsoft.com/office/drawing/2017/decorative" val="1"/>
              </a:ext>
            </a:extLst>
          </p:cNvPr>
          <p:cNvPicPr>
            <a:picLocks noChangeAspect="1"/>
          </p:cNvPicPr>
          <p:nvPr/>
        </p:nvPicPr>
        <p:blipFill rotWithShape="1">
          <a:blip r:embed="rId2">
            <a:duotone>
              <a:schemeClr val="bg2">
                <a:shade val="45000"/>
                <a:satMod val="135000"/>
              </a:schemeClr>
              <a:prstClr val="white"/>
            </a:duotone>
            <a:alphaModFix amt="25000"/>
            <a:extLst>
              <a:ext uri="{28A0092B-C50C-407E-A947-70E740481C1C}">
                <a14:useLocalDpi xmlns:a14="http://schemas.microsoft.com/office/drawing/2010/main" val="0"/>
              </a:ext>
            </a:extLst>
          </a:blip>
          <a:srcRect t="26658" r="6615" b="18164"/>
          <a:stretch/>
        </p:blipFill>
        <p:spPr>
          <a:xfrm>
            <a:off x="121920" y="118164"/>
            <a:ext cx="12192000" cy="6858000"/>
          </a:xfrm>
          <a:prstGeom prst="rect">
            <a:avLst/>
          </a:prstGeom>
        </p:spPr>
      </p:pic>
      <p:sp>
        <p:nvSpPr>
          <p:cNvPr id="2" name="Title 1"/>
          <p:cNvSpPr>
            <a:spLocks noGrp="1"/>
          </p:cNvSpPr>
          <p:nvPr>
            <p:ph type="title"/>
          </p:nvPr>
        </p:nvSpPr>
        <p:spPr>
          <a:xfrm>
            <a:off x="838200" y="10589"/>
            <a:ext cx="10759440" cy="1325563"/>
          </a:xfrm>
        </p:spPr>
        <p:txBody>
          <a:bodyPr/>
          <a:lstStyle/>
          <a:p>
            <a:r>
              <a:rPr lang="en-US" b="1" dirty="0">
                <a:solidFill>
                  <a:srgbClr val="461D7C"/>
                </a:solidFill>
              </a:rPr>
              <a:t>Travel covered by International Travel Insurance</a:t>
            </a:r>
          </a:p>
        </p:txBody>
      </p:sp>
      <p:graphicFrame>
        <p:nvGraphicFramePr>
          <p:cNvPr id="8" name="Table 7"/>
          <p:cNvGraphicFramePr>
            <a:graphicFrameLocks noGrp="1"/>
          </p:cNvGraphicFramePr>
          <p:nvPr>
            <p:extLst>
              <p:ext uri="{D42A27DB-BD31-4B8C-83A1-F6EECF244321}">
                <p14:modId xmlns:p14="http://schemas.microsoft.com/office/powerpoint/2010/main" val="504308201"/>
              </p:ext>
            </p:extLst>
          </p:nvPr>
        </p:nvGraphicFramePr>
        <p:xfrm>
          <a:off x="692151" y="1581617"/>
          <a:ext cx="11087098" cy="4159975"/>
        </p:xfrm>
        <a:graphic>
          <a:graphicData uri="http://schemas.openxmlformats.org/drawingml/2006/table">
            <a:tbl>
              <a:tblPr firstRow="1" bandRow="1">
                <a:tableStyleId>{5C22544A-7EE6-4342-B048-85BDC9FD1C3A}</a:tableStyleId>
              </a:tblPr>
              <a:tblGrid>
                <a:gridCol w="3680276">
                  <a:extLst>
                    <a:ext uri="{9D8B030D-6E8A-4147-A177-3AD203B41FA5}">
                      <a16:colId xmlns:a16="http://schemas.microsoft.com/office/drawing/2014/main" val="20000"/>
                    </a:ext>
                  </a:extLst>
                </a:gridCol>
                <a:gridCol w="3703411">
                  <a:extLst>
                    <a:ext uri="{9D8B030D-6E8A-4147-A177-3AD203B41FA5}">
                      <a16:colId xmlns:a16="http://schemas.microsoft.com/office/drawing/2014/main" val="20001"/>
                    </a:ext>
                  </a:extLst>
                </a:gridCol>
                <a:gridCol w="3703411">
                  <a:extLst>
                    <a:ext uri="{9D8B030D-6E8A-4147-A177-3AD203B41FA5}">
                      <a16:colId xmlns:a16="http://schemas.microsoft.com/office/drawing/2014/main" val="20002"/>
                    </a:ext>
                  </a:extLst>
                </a:gridCol>
              </a:tblGrid>
              <a:tr h="441202">
                <a:tc>
                  <a:txBody>
                    <a:bodyPr/>
                    <a:lstStyle/>
                    <a:p>
                      <a:pPr algn="ctr"/>
                      <a:r>
                        <a:rPr lang="en-US" sz="2400" dirty="0">
                          <a:solidFill>
                            <a:schemeClr val="tx1"/>
                          </a:solidFill>
                        </a:rPr>
                        <a:t>Employees </a:t>
                      </a:r>
                    </a:p>
                  </a:txBody>
                  <a:tcPr>
                    <a:solidFill>
                      <a:srgbClr val="EEC153"/>
                    </a:solidFill>
                  </a:tcPr>
                </a:tc>
                <a:tc>
                  <a:txBody>
                    <a:bodyPr/>
                    <a:lstStyle/>
                    <a:p>
                      <a:pPr algn="ctr"/>
                      <a:r>
                        <a:rPr lang="en-US" sz="2400" dirty="0">
                          <a:solidFill>
                            <a:schemeClr val="tx1"/>
                          </a:solidFill>
                        </a:rPr>
                        <a:t>Students </a:t>
                      </a:r>
                    </a:p>
                  </a:txBody>
                  <a:tcPr>
                    <a:solidFill>
                      <a:srgbClr val="EEC153"/>
                    </a:solidFill>
                  </a:tcPr>
                </a:tc>
                <a:tc>
                  <a:txBody>
                    <a:bodyPr/>
                    <a:lstStyle/>
                    <a:p>
                      <a:pPr algn="ctr"/>
                      <a:r>
                        <a:rPr lang="en-US" sz="2400" dirty="0">
                          <a:solidFill>
                            <a:schemeClr val="tx1"/>
                          </a:solidFill>
                        </a:rPr>
                        <a:t>Guest</a:t>
                      </a:r>
                    </a:p>
                  </a:txBody>
                  <a:tcPr>
                    <a:solidFill>
                      <a:srgbClr val="EEC153"/>
                    </a:solidFill>
                  </a:tcPr>
                </a:tc>
                <a:extLst>
                  <a:ext uri="{0D108BD9-81ED-4DB2-BD59-A6C34878D82A}">
                    <a16:rowId xmlns:a16="http://schemas.microsoft.com/office/drawing/2014/main" val="10000"/>
                  </a:ext>
                </a:extLst>
              </a:tr>
              <a:tr h="108149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000" dirty="0"/>
                        <a:t>Takes place outside of the Traveler’s Home Country.</a:t>
                      </a:r>
                      <a:r>
                        <a:rPr lang="en-US" sz="2000" baseline="0" dirty="0"/>
                        <a:t> </a:t>
                      </a:r>
                      <a:endParaRPr lang="en-US" sz="2000" dirty="0"/>
                    </a:p>
                    <a:p>
                      <a:pPr algn="l"/>
                      <a:endParaRPr lang="en-US" sz="2000" dirty="0">
                        <a:latin typeface="Arial" charset="0"/>
                        <a:ea typeface="Arial" charset="0"/>
                        <a:cs typeface="Arial" charset="0"/>
                      </a:endParaRPr>
                    </a:p>
                  </a:txBody>
                  <a:tcPr>
                    <a:solidFill>
                      <a:schemeClr val="bg1">
                        <a:lumMod val="75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000" dirty="0"/>
                        <a:t>Takes place outside of the 50 United States or the District of Columbia</a:t>
                      </a:r>
                    </a:p>
                    <a:p>
                      <a:pPr algn="l"/>
                      <a:endParaRPr lang="en-US" sz="2000" dirty="0">
                        <a:latin typeface="Arial" charset="0"/>
                        <a:ea typeface="Arial" charset="0"/>
                        <a:cs typeface="Arial" charset="0"/>
                      </a:endParaRPr>
                    </a:p>
                  </a:txBody>
                  <a:tcPr>
                    <a:solidFill>
                      <a:schemeClr val="bg1">
                        <a:lumMod val="75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000" dirty="0"/>
                        <a:t>Takes place outside of the Traveler’s Home Country.</a:t>
                      </a:r>
                      <a:r>
                        <a:rPr lang="en-US" sz="2000" baseline="0" dirty="0"/>
                        <a:t> </a:t>
                      </a:r>
                      <a:endParaRPr lang="en-US" sz="2000" dirty="0"/>
                    </a:p>
                    <a:p>
                      <a:pPr algn="l"/>
                      <a:endParaRPr lang="en-US" sz="2000" dirty="0">
                        <a:latin typeface="Arial" charset="0"/>
                        <a:ea typeface="Arial" charset="0"/>
                        <a:cs typeface="Arial" charset="0"/>
                      </a:endParaRPr>
                    </a:p>
                  </a:txBody>
                  <a:tcPr>
                    <a:solidFill>
                      <a:schemeClr val="bg1">
                        <a:lumMod val="75000"/>
                      </a:schemeClr>
                    </a:solidFill>
                  </a:tcPr>
                </a:tc>
                <a:extLst>
                  <a:ext uri="{0D108BD9-81ED-4DB2-BD59-A6C34878D82A}">
                    <a16:rowId xmlns:a16="http://schemas.microsoft.com/office/drawing/2014/main" val="10001"/>
                  </a:ext>
                </a:extLst>
              </a:tr>
              <a:tr h="108149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000" dirty="0">
                          <a:latin typeface="Arial" charset="0"/>
                          <a:ea typeface="Arial" charset="0"/>
                          <a:cs typeface="Arial" charset="0"/>
                        </a:rPr>
                        <a:t>Approved University Travel</a:t>
                      </a:r>
                    </a:p>
                    <a:p>
                      <a:pPr marL="0" marR="0" indent="0" algn="l" defTabSz="914400" rtl="0" eaLnBrk="1" fontAlgn="auto" latinLnBrk="0" hangingPunct="1">
                        <a:lnSpc>
                          <a:spcPct val="100000"/>
                        </a:lnSpc>
                        <a:spcBef>
                          <a:spcPts val="0"/>
                        </a:spcBef>
                        <a:spcAft>
                          <a:spcPts val="0"/>
                        </a:spcAft>
                        <a:buClrTx/>
                        <a:buSzTx/>
                        <a:buFontTx/>
                        <a:buNone/>
                        <a:tabLst/>
                        <a:defRPr/>
                      </a:pPr>
                      <a:r>
                        <a:rPr lang="en-US" sz="2000" dirty="0">
                          <a:latin typeface="Arial" charset="0"/>
                          <a:ea typeface="Arial" charset="0"/>
                          <a:cs typeface="Arial" charset="0"/>
                        </a:rPr>
                        <a:t>(Spend Authorization) </a:t>
                      </a:r>
                    </a:p>
                    <a:p>
                      <a:pPr algn="l"/>
                      <a:endParaRPr lang="en-US" sz="2000" dirty="0">
                        <a:latin typeface="Arial" charset="0"/>
                        <a:ea typeface="Arial" charset="0"/>
                        <a:cs typeface="Arial" charset="0"/>
                      </a:endParaRPr>
                    </a:p>
                  </a:txBody>
                  <a:tcPr>
                    <a:solidFill>
                      <a:schemeClr val="bg1">
                        <a:lumMod val="75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000" dirty="0">
                          <a:latin typeface="Arial" charset="0"/>
                          <a:ea typeface="Arial" charset="0"/>
                          <a:cs typeface="Arial" charset="0"/>
                        </a:rPr>
                        <a:t>Enrolled students participating in sponsored travel or study abroad programs.</a:t>
                      </a:r>
                    </a:p>
                    <a:p>
                      <a:pPr algn="l"/>
                      <a:endParaRPr lang="en-US" sz="2000" dirty="0">
                        <a:latin typeface="Arial" charset="0"/>
                        <a:ea typeface="Arial" charset="0"/>
                        <a:cs typeface="Arial" charset="0"/>
                      </a:endParaRPr>
                    </a:p>
                  </a:txBody>
                  <a:tcPr>
                    <a:solidFill>
                      <a:schemeClr val="bg1">
                        <a:lumMod val="75000"/>
                      </a:schemeClr>
                    </a:solidFill>
                  </a:tcPr>
                </a:tc>
                <a:tc>
                  <a:txBody>
                    <a:bodyPr/>
                    <a:lstStyle/>
                    <a:p>
                      <a:pPr algn="l"/>
                      <a:r>
                        <a:rPr lang="en-US" sz="2000" b="0" i="0" kern="1200" dirty="0">
                          <a:solidFill>
                            <a:schemeClr val="dk1"/>
                          </a:solidFill>
                          <a:effectLst/>
                          <a:latin typeface="Arial" charset="0"/>
                          <a:ea typeface="Arial" charset="0"/>
                          <a:cs typeface="Arial" charset="0"/>
                        </a:rPr>
                        <a:t>Approved University Travel  (Authorization to Travel for Non-Worker - </a:t>
                      </a:r>
                      <a:r>
                        <a:rPr lang="en-US" sz="2000" b="1" i="0" u="none" strike="noStrike" kern="1200" dirty="0">
                          <a:solidFill>
                            <a:schemeClr val="dk1"/>
                          </a:solidFill>
                          <a:effectLst/>
                          <a:latin typeface="Arial" charset="0"/>
                          <a:ea typeface="Arial" charset="0"/>
                          <a:cs typeface="Arial" charset="0"/>
                          <a:hlinkClick r:id="rId3"/>
                        </a:rPr>
                        <a:t>AS-516</a:t>
                      </a:r>
                      <a:r>
                        <a:rPr lang="en-US" sz="2000" b="0" i="0" kern="1200" dirty="0">
                          <a:solidFill>
                            <a:schemeClr val="dk1"/>
                          </a:solidFill>
                          <a:effectLst/>
                          <a:latin typeface="Arial" charset="0"/>
                          <a:ea typeface="Arial" charset="0"/>
                          <a:cs typeface="Arial" charset="0"/>
                        </a:rPr>
                        <a:t>) </a:t>
                      </a:r>
                      <a:endParaRPr lang="en-US" sz="2000" dirty="0">
                        <a:latin typeface="Arial" charset="0"/>
                        <a:ea typeface="Arial" charset="0"/>
                        <a:cs typeface="Arial" charset="0"/>
                      </a:endParaRPr>
                    </a:p>
                  </a:txBody>
                  <a:tcPr>
                    <a:solidFill>
                      <a:schemeClr val="bg1">
                        <a:lumMod val="75000"/>
                      </a:schemeClr>
                    </a:solidFill>
                  </a:tcPr>
                </a:tc>
                <a:extLst>
                  <a:ext uri="{0D108BD9-81ED-4DB2-BD59-A6C34878D82A}">
                    <a16:rowId xmlns:a16="http://schemas.microsoft.com/office/drawing/2014/main" val="10002"/>
                  </a:ext>
                </a:extLst>
              </a:tr>
              <a:tr h="108149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000" kern="1200" dirty="0">
                          <a:solidFill>
                            <a:schemeClr val="dk1"/>
                          </a:solidFill>
                          <a:effectLst/>
                          <a:latin typeface="Arial" charset="0"/>
                          <a:ea typeface="Arial" charset="0"/>
                          <a:cs typeface="Arial" charset="0"/>
                        </a:rPr>
                        <a:t>Includes</a:t>
                      </a:r>
                      <a:r>
                        <a:rPr lang="en-US" sz="2000" kern="1200" baseline="0" dirty="0">
                          <a:solidFill>
                            <a:schemeClr val="dk1"/>
                          </a:solidFill>
                          <a:effectLst/>
                          <a:latin typeface="Arial" charset="0"/>
                          <a:ea typeface="Arial" charset="0"/>
                          <a:cs typeface="Arial" charset="0"/>
                        </a:rPr>
                        <a:t> </a:t>
                      </a:r>
                      <a:r>
                        <a:rPr lang="en-US" sz="2000" kern="1200" dirty="0">
                          <a:solidFill>
                            <a:schemeClr val="dk1"/>
                          </a:solidFill>
                          <a:effectLst/>
                          <a:latin typeface="Arial" charset="0"/>
                          <a:ea typeface="Arial" charset="0"/>
                          <a:cs typeface="Arial" charset="0"/>
                        </a:rPr>
                        <a:t>personal deviation of no more than 14 day(s).</a:t>
                      </a:r>
                    </a:p>
                    <a:p>
                      <a:pPr algn="l"/>
                      <a:endParaRPr lang="en-US" sz="2000" dirty="0">
                        <a:latin typeface="Arial" charset="0"/>
                        <a:ea typeface="Arial" charset="0"/>
                        <a:cs typeface="Arial" charset="0"/>
                      </a:endParaRPr>
                    </a:p>
                  </a:txBody>
                  <a:tcPr>
                    <a:solidFill>
                      <a:schemeClr val="bg1">
                        <a:lumMod val="75000"/>
                      </a:schemeClr>
                    </a:solidFill>
                  </a:tcPr>
                </a:tc>
                <a:tc>
                  <a:txBody>
                    <a:bodyPr/>
                    <a:lstStyle/>
                    <a:p>
                      <a:pPr algn="l"/>
                      <a:r>
                        <a:rPr lang="en-US" sz="2000" dirty="0">
                          <a:latin typeface="Arial" charset="0"/>
                          <a:ea typeface="Arial" charset="0"/>
                          <a:cs typeface="Arial" charset="0"/>
                        </a:rPr>
                        <a:t>Including seven (7) personal days before</a:t>
                      </a:r>
                      <a:r>
                        <a:rPr lang="en-US" sz="2000" baseline="0" dirty="0">
                          <a:latin typeface="Arial" charset="0"/>
                          <a:ea typeface="Arial" charset="0"/>
                          <a:cs typeface="Arial" charset="0"/>
                        </a:rPr>
                        <a:t> or after the program begins or ends.</a:t>
                      </a:r>
                      <a:endParaRPr lang="en-US" sz="2000" dirty="0">
                        <a:latin typeface="Arial" charset="0"/>
                        <a:ea typeface="Arial" charset="0"/>
                        <a:cs typeface="Arial" charset="0"/>
                      </a:endParaRPr>
                    </a:p>
                  </a:txBody>
                  <a:tcPr>
                    <a:solidFill>
                      <a:schemeClr val="bg1">
                        <a:lumMod val="75000"/>
                      </a:schemeClr>
                    </a:solidFill>
                  </a:tcPr>
                </a:tc>
                <a:tc>
                  <a:txBody>
                    <a:bodyPr/>
                    <a:lstStyle/>
                    <a:p>
                      <a:pPr algn="l"/>
                      <a:r>
                        <a:rPr lang="en-US" sz="2000" dirty="0">
                          <a:latin typeface="Arial" charset="0"/>
                          <a:ea typeface="Arial" charset="0"/>
                          <a:cs typeface="Arial" charset="0"/>
                        </a:rPr>
                        <a:t>None</a:t>
                      </a:r>
                    </a:p>
                  </a:txBody>
                  <a:tcPr>
                    <a:solidFill>
                      <a:schemeClr val="bg1">
                        <a:lumMod val="75000"/>
                      </a:schemeClr>
                    </a:solidFill>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140211470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None/>
              <a:defRPr sz="933"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933"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933"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933"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933"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933"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933"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933"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933" b="0" i="0" u="none" strike="noStrike" cap="none">
                <a:solidFill>
                  <a:srgbClr val="000000"/>
                </a:solidFill>
                <a:latin typeface="Arial"/>
                <a:ea typeface="Arial"/>
                <a:cs typeface="Arial"/>
                <a:sym typeface="Arial"/>
              </a:defRPr>
            </a:lvl9pPr>
          </a:lstStyle>
          <a:p>
            <a:r>
              <a:rPr lang="en-US" sz="2800" b="1" dirty="0">
                <a:solidFill>
                  <a:schemeClr val="bg1"/>
                </a:solidFill>
                <a:latin typeface="Calibri" panose="020F0502020204030204" pitchFamily="34" charset="0"/>
                <a:ea typeface="Calibri" panose="020F0502020204030204" pitchFamily="34" charset="0"/>
                <a:cs typeface="Calibri" panose="020F0502020204030204" pitchFamily="34" charset="0"/>
              </a:rPr>
              <a:t>International Travel Insurance and Assistance Services</a:t>
            </a:r>
          </a:p>
        </p:txBody>
      </p:sp>
      <p:sp>
        <p:nvSpPr>
          <p:cNvPr id="9" name="Content Placeholder 8">
            <a:extLst>
              <a:ext uri="{FF2B5EF4-FFF2-40B4-BE49-F238E27FC236}">
                <a16:creationId xmlns:a16="http://schemas.microsoft.com/office/drawing/2014/main" id="{7028EA2C-9271-3A6E-4979-1C3B22C60CFD}"/>
              </a:ext>
            </a:extLst>
          </p:cNvPr>
          <p:cNvSpPr>
            <a:spLocks noGrp="1"/>
          </p:cNvSpPr>
          <p:nvPr>
            <p:ph idx="1"/>
          </p:nvPr>
        </p:nvSpPr>
        <p:spPr/>
        <p:txBody>
          <a:bodyPr>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None/>
              <a:defRPr sz="933"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933"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933"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933"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933"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933"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933"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933"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933" b="0" i="0" u="none" strike="noStrike" cap="none">
                <a:solidFill>
                  <a:srgbClr val="000000"/>
                </a:solidFill>
                <a:latin typeface="Arial"/>
                <a:ea typeface="Arial"/>
                <a:cs typeface="Arial"/>
                <a:sym typeface="Arial"/>
              </a:defRPr>
            </a:lvl9pPr>
          </a:lstStyle>
          <a:p>
            <a:pPr algn="l"/>
            <a:endParaRPr lang="en-US" dirty="0">
              <a:solidFill>
                <a:schemeClr val="tx1"/>
              </a:solidFill>
            </a:endParaRPr>
          </a:p>
          <a:p>
            <a:pPr algn="l"/>
            <a:endParaRPr lang="en-US" sz="1800" dirty="0">
              <a:solidFill>
                <a:schemeClr val="tx1"/>
              </a:solidFill>
            </a:endParaRPr>
          </a:p>
          <a:p>
            <a:pPr algn="l"/>
            <a:r>
              <a:rPr lang="en-US" sz="2800" dirty="0">
                <a:solidFill>
                  <a:schemeClr val="tx1"/>
                </a:solidFill>
                <a:latin typeface="Calibri" panose="020F0502020204030204" pitchFamily="34" charset="0"/>
                <a:ea typeface="Calibri" panose="020F0502020204030204" pitchFamily="34" charset="0"/>
                <a:cs typeface="Calibri" panose="020F0502020204030204" pitchFamily="34" charset="0"/>
              </a:rPr>
              <a:t>The current program through </a:t>
            </a:r>
            <a:r>
              <a:rPr lang="en-US" sz="2800" dirty="0" err="1">
                <a:solidFill>
                  <a:schemeClr val="tx1"/>
                </a:solidFill>
                <a:latin typeface="Calibri" panose="020F0502020204030204" pitchFamily="34" charset="0"/>
                <a:ea typeface="Calibri" panose="020F0502020204030204" pitchFamily="34" charset="0"/>
                <a:cs typeface="Calibri" panose="020F0502020204030204" pitchFamily="34" charset="0"/>
              </a:rPr>
              <a:t>OnCall</a:t>
            </a:r>
            <a:r>
              <a:rPr lang="en-US" sz="2800" dirty="0">
                <a:solidFill>
                  <a:schemeClr val="tx1"/>
                </a:solidFill>
                <a:latin typeface="Calibri" panose="020F0502020204030204" pitchFamily="34" charset="0"/>
                <a:ea typeface="Calibri" panose="020F0502020204030204" pitchFamily="34" charset="0"/>
                <a:cs typeface="Calibri" panose="020F0502020204030204" pitchFamily="34" charset="0"/>
              </a:rPr>
              <a:t> International includes benefits for medical expenses while traveling abroad, emergency evacuation and assistance, and security evacuation. </a:t>
            </a:r>
          </a:p>
          <a:p>
            <a:pPr algn="l"/>
            <a:endParaRPr lang="en-US" sz="2800"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pPr algn="l"/>
            <a:r>
              <a:rPr lang="en-US" sz="2800" dirty="0">
                <a:solidFill>
                  <a:schemeClr val="tx1"/>
                </a:solidFill>
                <a:latin typeface="Calibri" panose="020F0502020204030204" pitchFamily="34" charset="0"/>
                <a:ea typeface="Calibri" panose="020F0502020204030204" pitchFamily="34" charset="0"/>
                <a:cs typeface="Calibri" panose="020F0502020204030204" pitchFamily="34" charset="0"/>
              </a:rPr>
              <a:t>The program provides assistance in these and other emergencies as well as general advice and consultation for international travelers through On Call International.</a:t>
            </a:r>
          </a:p>
          <a:p>
            <a:endParaRPr lang="en-US" dirty="0"/>
          </a:p>
        </p:txBody>
      </p:sp>
      <p:pic>
        <p:nvPicPr>
          <p:cNvPr id="17" name="Picture Placeholder 8">
            <a:extLst>
              <a:ext uri="{C183D7F6-B498-43B3-948B-1728B52AA6E4}">
                <adec:decorative xmlns:adec="http://schemas.microsoft.com/office/drawing/2017/decorative" val="1"/>
              </a:ext>
            </a:extLst>
          </p:cNvPr>
          <p:cNvPicPr>
            <a:picLocks noChangeAspect="1"/>
          </p:cNvPicPr>
          <p:nvPr/>
        </p:nvPicPr>
        <p:blipFill rotWithShape="1">
          <a:blip r:embed="rId2">
            <a:extLst>
              <a:ext uri="{28A0092B-C50C-407E-A947-70E740481C1C}">
                <a14:useLocalDpi xmlns:a14="http://schemas.microsoft.com/office/drawing/2010/main" val="0"/>
              </a:ext>
            </a:extLst>
          </a:blip>
          <a:srcRect t="2325" b="30416"/>
          <a:stretch/>
        </p:blipFill>
        <p:spPr>
          <a:xfrm>
            <a:off x="1270000" y="3733800"/>
            <a:ext cx="2401648" cy="2159678"/>
          </a:xfrm>
          <a:prstGeom prst="rect">
            <a:avLst/>
          </a:prstGeom>
        </p:spPr>
      </p:pic>
    </p:spTree>
    <p:extLst>
      <p:ext uri="{BB962C8B-B14F-4D97-AF65-F5344CB8AC3E}">
        <p14:creationId xmlns:p14="http://schemas.microsoft.com/office/powerpoint/2010/main" val="302212451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44DDD3-8BA5-D650-0915-C00FAE47735D}"/>
            </a:ext>
          </a:extLst>
        </p:cNvPr>
        <p:cNvGrpSpPr/>
        <p:nvPr/>
      </p:nvGrpSpPr>
      <p:grpSpPr>
        <a:xfrm>
          <a:off x="0" y="0"/>
          <a:ext cx="0" cy="0"/>
          <a:chOff x="0" y="0"/>
          <a:chExt cx="0" cy="0"/>
        </a:xfrm>
      </p:grpSpPr>
      <p:sp>
        <p:nvSpPr>
          <p:cNvPr id="9" name="Content Placeholder 8">
            <a:extLst>
              <a:ext uri="{FF2B5EF4-FFF2-40B4-BE49-F238E27FC236}">
                <a16:creationId xmlns:a16="http://schemas.microsoft.com/office/drawing/2014/main" id="{271AF4E1-9C4C-6B4C-C8C9-7B58E48E299B}"/>
              </a:ext>
            </a:extLst>
          </p:cNvPr>
          <p:cNvSpPr>
            <a:spLocks noGrp="1"/>
          </p:cNvSpPr>
          <p:nvPr>
            <p:ph idx="1"/>
          </p:nvPr>
        </p:nvSpPr>
        <p:spPr>
          <a:xfrm>
            <a:off x="838200" y="1511123"/>
            <a:ext cx="10515600" cy="4981752"/>
          </a:xfrm>
        </p:spPr>
        <p:txBody>
          <a:bodyPr>
            <a:normAutofit fontScale="32500" lnSpcReduction="20000"/>
          </a:bodyPr>
          <a:lstStyle>
            <a:defPPr marR="0" lvl="0" algn="l" rtl="0">
              <a:lnSpc>
                <a:spcPct val="100000"/>
              </a:lnSpc>
              <a:spcBef>
                <a:spcPts val="0"/>
              </a:spcBef>
              <a:spcAft>
                <a:spcPts val="0"/>
              </a:spcAft>
            </a:defPPr>
            <a:lvl1pPr marR="0" lvl="0" algn="l" rtl="0">
              <a:lnSpc>
                <a:spcPct val="100000"/>
              </a:lnSpc>
              <a:spcBef>
                <a:spcPts val="0"/>
              </a:spcBef>
              <a:spcAft>
                <a:spcPts val="0"/>
              </a:spcAft>
              <a:buNone/>
              <a:defRPr sz="933"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933"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933"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933"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933"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933"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933"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933"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933" b="0" i="0" u="none" strike="noStrike" cap="none">
                <a:solidFill>
                  <a:srgbClr val="000000"/>
                </a:solidFill>
                <a:latin typeface="Arial"/>
                <a:ea typeface="Arial"/>
                <a:cs typeface="Arial"/>
                <a:sym typeface="Arial"/>
              </a:defRPr>
            </a:lvl9pPr>
          </a:lstStyle>
          <a:p>
            <a:pPr algn="l"/>
            <a:endParaRPr lang="en-US" sz="1800" dirty="0">
              <a:solidFill>
                <a:schemeClr val="tx1"/>
              </a:solidFill>
            </a:endParaRPr>
          </a:p>
          <a:p>
            <a:pPr algn="l"/>
            <a:endParaRPr lang="en-US" dirty="0">
              <a:solidFill>
                <a:schemeClr val="tx1"/>
              </a:solidFill>
            </a:endParaRPr>
          </a:p>
          <a:p>
            <a:pPr algn="l">
              <a:spcAft>
                <a:spcPts val="750"/>
              </a:spcAft>
            </a:pPr>
            <a:r>
              <a:rPr lang="en-US" sz="8600" b="0" i="0" dirty="0">
                <a:solidFill>
                  <a:srgbClr val="333333"/>
                </a:solidFill>
                <a:effectLst/>
                <a:latin typeface="+mn-lt"/>
              </a:rPr>
              <a:t>✓ If your trip was booked using LSU’s preferred travel management company, </a:t>
            </a:r>
            <a:r>
              <a:rPr lang="en-US" sz="8600" b="1" i="0" dirty="0">
                <a:solidFill>
                  <a:srgbClr val="333333"/>
                </a:solidFill>
                <a:effectLst/>
                <a:latin typeface="+mn-lt"/>
              </a:rPr>
              <a:t>Christopherson Business Travel (CBT) </a:t>
            </a:r>
            <a:r>
              <a:rPr lang="en-US" sz="8600" i="0" dirty="0">
                <a:solidFill>
                  <a:srgbClr val="333333"/>
                </a:solidFill>
                <a:effectLst/>
                <a:latin typeface="+mn-lt"/>
              </a:rPr>
              <a:t>or through </a:t>
            </a:r>
            <a:r>
              <a:rPr lang="en-US" sz="8600" b="1" i="0" dirty="0">
                <a:solidFill>
                  <a:srgbClr val="333333"/>
                </a:solidFill>
                <a:effectLst/>
                <a:latin typeface="+mn-lt"/>
              </a:rPr>
              <a:t>Anthony Travel</a:t>
            </a:r>
            <a:r>
              <a:rPr lang="en-US" sz="8600" i="0" dirty="0">
                <a:solidFill>
                  <a:srgbClr val="333333"/>
                </a:solidFill>
                <a:effectLst/>
                <a:latin typeface="+mn-lt"/>
              </a:rPr>
              <a:t>  </a:t>
            </a:r>
            <a:r>
              <a:rPr lang="en-US" sz="8600" b="0" i="0" dirty="0">
                <a:solidFill>
                  <a:srgbClr val="333333"/>
                </a:solidFill>
                <a:effectLst/>
                <a:latin typeface="+mn-lt"/>
              </a:rPr>
              <a:t>- no action is needed, your trip information was provided to On Call and you will be automatically registered </a:t>
            </a:r>
          </a:p>
          <a:p>
            <a:pPr algn="l">
              <a:spcAft>
                <a:spcPts val="750"/>
              </a:spcAft>
            </a:pPr>
            <a:endParaRPr lang="en-US" sz="8600" b="0" i="0" dirty="0">
              <a:solidFill>
                <a:srgbClr val="333333"/>
              </a:solidFill>
              <a:effectLst/>
              <a:latin typeface="+mn-lt"/>
            </a:endParaRPr>
          </a:p>
          <a:p>
            <a:pPr algn="l">
              <a:spcAft>
                <a:spcPts val="750"/>
              </a:spcAft>
            </a:pPr>
            <a:r>
              <a:rPr lang="en-US" sz="8600" b="0" i="0" dirty="0">
                <a:solidFill>
                  <a:srgbClr val="333333"/>
                </a:solidFill>
                <a:effectLst/>
                <a:latin typeface="+mn-lt"/>
              </a:rPr>
              <a:t>✓ If you are traveling on a trip registered through </a:t>
            </a:r>
            <a:r>
              <a:rPr lang="en-US" sz="8600" b="1" i="0" dirty="0">
                <a:solidFill>
                  <a:srgbClr val="333333"/>
                </a:solidFill>
                <a:effectLst/>
                <a:latin typeface="+mn-lt"/>
              </a:rPr>
              <a:t>Study Abroad</a:t>
            </a:r>
            <a:r>
              <a:rPr lang="en-US" sz="8600" b="0" i="0" dirty="0">
                <a:solidFill>
                  <a:srgbClr val="333333"/>
                </a:solidFill>
                <a:effectLst/>
                <a:latin typeface="+mn-lt"/>
              </a:rPr>
              <a:t> - no action is needed, your trip information was provided to On Call and you are registered</a:t>
            </a:r>
          </a:p>
          <a:p>
            <a:pPr algn="l">
              <a:spcAft>
                <a:spcPts val="750"/>
              </a:spcAft>
            </a:pPr>
            <a:endParaRPr lang="en-US" sz="8600" b="0" i="0" dirty="0">
              <a:solidFill>
                <a:srgbClr val="333333"/>
              </a:solidFill>
              <a:effectLst/>
              <a:latin typeface="+mn-lt"/>
            </a:endParaRPr>
          </a:p>
          <a:p>
            <a:pPr algn="l">
              <a:spcAft>
                <a:spcPts val="750"/>
              </a:spcAft>
            </a:pPr>
            <a:r>
              <a:rPr lang="en-US" sz="8600" b="0" i="0" dirty="0">
                <a:solidFill>
                  <a:srgbClr val="333333"/>
                </a:solidFill>
                <a:effectLst/>
                <a:latin typeface="+mn-lt"/>
              </a:rPr>
              <a:t>✓ If you fall outside the categories above, forward your trip confirmation email or itinerary and below information to </a:t>
            </a:r>
            <a:r>
              <a:rPr lang="en-US" sz="8600" b="1" i="0" u="none" strike="noStrike" dirty="0">
                <a:solidFill>
                  <a:srgbClr val="664499"/>
                </a:solidFill>
                <a:effectLst/>
                <a:latin typeface="+mn-lt"/>
                <a:hlinkClick r:id="rId2"/>
              </a:rPr>
              <a:t>trips@oncallinternational.com</a:t>
            </a:r>
            <a:r>
              <a:rPr lang="en-US" sz="8600" b="0" i="0" dirty="0">
                <a:solidFill>
                  <a:srgbClr val="333333"/>
                </a:solidFill>
                <a:effectLst/>
                <a:latin typeface="+mn-lt"/>
              </a:rPr>
              <a:t> and </a:t>
            </a:r>
            <a:r>
              <a:rPr lang="en-US" sz="8600" b="1" i="0" u="none" strike="noStrike" dirty="0">
                <a:solidFill>
                  <a:srgbClr val="664499"/>
                </a:solidFill>
                <a:effectLst/>
                <a:latin typeface="+mn-lt"/>
                <a:hlinkClick r:id="rId3"/>
              </a:rPr>
              <a:t>tmbaisden@lsu.edu</a:t>
            </a:r>
            <a:r>
              <a:rPr lang="en-US" sz="8600" b="0" i="0" dirty="0">
                <a:solidFill>
                  <a:srgbClr val="333333"/>
                </a:solidFill>
                <a:effectLst/>
                <a:latin typeface="+mn-lt"/>
              </a:rPr>
              <a:t> </a:t>
            </a:r>
          </a:p>
          <a:p>
            <a:endParaRPr lang="en-US" dirty="0"/>
          </a:p>
        </p:txBody>
      </p:sp>
      <p:sp>
        <p:nvSpPr>
          <p:cNvPr id="3" name="Title 2">
            <a:extLst>
              <a:ext uri="{FF2B5EF4-FFF2-40B4-BE49-F238E27FC236}">
                <a16:creationId xmlns:a16="http://schemas.microsoft.com/office/drawing/2014/main" id="{05695A44-6D1C-CA2C-70BB-E928E19C8E87}"/>
              </a:ext>
            </a:extLst>
          </p:cNvPr>
          <p:cNvSpPr txBox="1">
            <a:spLocks noGrp="1"/>
          </p:cNvSpPr>
          <p:nvPr>
            <p:ph type="title" idx="4294967295"/>
          </p:nvPr>
        </p:nvSpPr>
        <p:spPr>
          <a:xfrm>
            <a:off x="2167467" y="605135"/>
            <a:ext cx="7941733" cy="92333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noFill/>
                </a:ln>
                <a:solidFill>
                  <a:schemeClr val="tx1"/>
                </a:solidFill>
                <a:effectLst/>
                <a:uLnTx/>
                <a:uFillTx/>
                <a:latin typeface="+mn-lt"/>
                <a:ea typeface="+mn-ea"/>
                <a:cs typeface="+mn-cs"/>
              </a:rPr>
              <a:t>Registering with </a:t>
            </a:r>
            <a:r>
              <a:rPr kumimoji="0" lang="en-US" sz="5400" b="0" i="0" u="none" strike="noStrike" kern="1200" cap="none" spc="0" normalizeH="0" baseline="0" noProof="0" dirty="0" err="1">
                <a:ln>
                  <a:noFill/>
                </a:ln>
                <a:solidFill>
                  <a:schemeClr val="tx1"/>
                </a:solidFill>
                <a:effectLst/>
                <a:uLnTx/>
                <a:uFillTx/>
                <a:latin typeface="+mn-lt"/>
                <a:ea typeface="+mn-ea"/>
                <a:cs typeface="+mn-cs"/>
              </a:rPr>
              <a:t>OnCall</a:t>
            </a:r>
            <a:endParaRPr kumimoji="0" lang="en-US" sz="5400" b="0" i="0" u="none" strike="noStrike" kern="1200" cap="none" spc="0" normalizeH="0" baseline="0" noProof="0" dirty="0">
              <a:ln>
                <a:noFill/>
              </a:ln>
              <a:solidFill>
                <a:schemeClr val="tx1"/>
              </a:solidFill>
              <a:effectLst/>
              <a:uLnTx/>
              <a:uFillTx/>
              <a:latin typeface="+mn-lt"/>
              <a:ea typeface="+mn-ea"/>
              <a:cs typeface="+mn-cs"/>
            </a:endParaRPr>
          </a:p>
        </p:txBody>
      </p:sp>
      <p:pic>
        <p:nvPicPr>
          <p:cNvPr id="5" name="Picture 4" descr="LSU logo">
            <a:extLst>
              <a:ext uri="{FF2B5EF4-FFF2-40B4-BE49-F238E27FC236}">
                <a16:creationId xmlns:a16="http://schemas.microsoft.com/office/drawing/2014/main" id="{6EBC9FB8-53FA-4BFE-6117-0EF57FF464FF}"/>
              </a:ext>
            </a:extLst>
          </p:cNvPr>
          <p:cNvPicPr>
            <a:picLocks noChangeAspect="1"/>
          </p:cNvPicPr>
          <p:nvPr/>
        </p:nvPicPr>
        <p:blipFill>
          <a:blip r:embed="rId4"/>
          <a:stretch>
            <a:fillRect/>
          </a:stretch>
        </p:blipFill>
        <p:spPr>
          <a:xfrm>
            <a:off x="10718799" y="145664"/>
            <a:ext cx="1228777" cy="459471"/>
          </a:xfrm>
          <a:prstGeom prst="rect">
            <a:avLst/>
          </a:prstGeom>
        </p:spPr>
      </p:pic>
      <p:pic>
        <p:nvPicPr>
          <p:cNvPr id="7" name="Picture 6" descr="Logo">
            <a:extLst>
              <a:ext uri="{FF2B5EF4-FFF2-40B4-BE49-F238E27FC236}">
                <a16:creationId xmlns:a16="http://schemas.microsoft.com/office/drawing/2014/main" id="{BB15CF78-8C6D-871D-CED0-EDF5C1BA972B}"/>
              </a:ext>
            </a:extLst>
          </p:cNvPr>
          <p:cNvPicPr>
            <a:picLocks noChangeAspect="1"/>
          </p:cNvPicPr>
          <p:nvPr/>
        </p:nvPicPr>
        <p:blipFill>
          <a:blip r:embed="rId5"/>
          <a:stretch>
            <a:fillRect/>
          </a:stretch>
        </p:blipFill>
        <p:spPr>
          <a:xfrm>
            <a:off x="10594782" y="679568"/>
            <a:ext cx="1518036" cy="323116"/>
          </a:xfrm>
          <a:prstGeom prst="rect">
            <a:avLst/>
          </a:prstGeom>
        </p:spPr>
      </p:pic>
    </p:spTree>
    <p:extLst>
      <p:ext uri="{BB962C8B-B14F-4D97-AF65-F5344CB8AC3E}">
        <p14:creationId xmlns:p14="http://schemas.microsoft.com/office/powerpoint/2010/main" val="353952216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5A49BD-697E-3481-EAC2-6AB609FA82D9}"/>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73CE6939-860E-037F-926B-2686634BE284}"/>
              </a:ext>
            </a:extLst>
          </p:cNvPr>
          <p:cNvSpPr txBox="1">
            <a:spLocks noGrp="1"/>
          </p:cNvSpPr>
          <p:nvPr>
            <p:ph type="title" idx="4294967295"/>
          </p:nvPr>
        </p:nvSpPr>
        <p:spPr>
          <a:xfrm>
            <a:off x="2125133" y="161965"/>
            <a:ext cx="7941733" cy="92333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noFill/>
                </a:ln>
                <a:solidFill>
                  <a:schemeClr val="tx1"/>
                </a:solidFill>
                <a:effectLst/>
                <a:uLnTx/>
                <a:uFillTx/>
                <a:latin typeface="+mn-lt"/>
                <a:ea typeface="+mn-ea"/>
                <a:cs typeface="+mn-cs"/>
              </a:rPr>
              <a:t>Cost for Coverage</a:t>
            </a:r>
          </a:p>
        </p:txBody>
      </p:sp>
      <p:graphicFrame>
        <p:nvGraphicFramePr>
          <p:cNvPr id="2" name="Table 1">
            <a:extLst>
              <a:ext uri="{FF2B5EF4-FFF2-40B4-BE49-F238E27FC236}">
                <a16:creationId xmlns:a16="http://schemas.microsoft.com/office/drawing/2014/main" id="{5508021E-0650-43F8-77F0-3B7FE905DDDC}"/>
              </a:ext>
            </a:extLst>
          </p:cNvPr>
          <p:cNvGraphicFramePr>
            <a:graphicFrameLocks noGrp="1"/>
          </p:cNvGraphicFramePr>
          <p:nvPr>
            <p:extLst>
              <p:ext uri="{D42A27DB-BD31-4B8C-83A1-F6EECF244321}">
                <p14:modId xmlns:p14="http://schemas.microsoft.com/office/powerpoint/2010/main" val="911609350"/>
              </p:ext>
            </p:extLst>
          </p:nvPr>
        </p:nvGraphicFramePr>
        <p:xfrm>
          <a:off x="1726374" y="1288455"/>
          <a:ext cx="8473440" cy="1828800"/>
        </p:xfrm>
        <a:graphic>
          <a:graphicData uri="http://schemas.openxmlformats.org/drawingml/2006/table">
            <a:tbl>
              <a:tblPr firstRow="1" bandRow="1">
                <a:tableStyleId>{5C22544A-7EE6-4342-B048-85BDC9FD1C3A}</a:tableStyleId>
              </a:tblPr>
              <a:tblGrid>
                <a:gridCol w="4236720">
                  <a:extLst>
                    <a:ext uri="{9D8B030D-6E8A-4147-A177-3AD203B41FA5}">
                      <a16:colId xmlns:a16="http://schemas.microsoft.com/office/drawing/2014/main" val="2804833836"/>
                    </a:ext>
                  </a:extLst>
                </a:gridCol>
                <a:gridCol w="4236720">
                  <a:extLst>
                    <a:ext uri="{9D8B030D-6E8A-4147-A177-3AD203B41FA5}">
                      <a16:colId xmlns:a16="http://schemas.microsoft.com/office/drawing/2014/main" val="111793051"/>
                    </a:ext>
                  </a:extLst>
                </a:gridCol>
              </a:tblGrid>
              <a:tr h="370840">
                <a:tc>
                  <a:txBody>
                    <a:bodyPr/>
                    <a:lstStyle/>
                    <a:p>
                      <a:endParaRPr lang="en-US" dirty="0"/>
                    </a:p>
                  </a:txBody>
                  <a:tcPr/>
                </a:tc>
                <a:tc>
                  <a:txBody>
                    <a:bodyPr/>
                    <a:lstStyle/>
                    <a:p>
                      <a:pPr algn="ctr"/>
                      <a:r>
                        <a:rPr lang="en-US" sz="2400" dirty="0">
                          <a:solidFill>
                            <a:schemeClr val="bg1"/>
                          </a:solidFill>
                        </a:rPr>
                        <a:t>Current Rate Per Day of Travel</a:t>
                      </a:r>
                    </a:p>
                  </a:txBody>
                  <a:tcPr/>
                </a:tc>
                <a:extLst>
                  <a:ext uri="{0D108BD9-81ED-4DB2-BD59-A6C34878D82A}">
                    <a16:rowId xmlns:a16="http://schemas.microsoft.com/office/drawing/2014/main" val="603315067"/>
                  </a:ext>
                </a:extLst>
              </a:tr>
              <a:tr h="370840">
                <a:tc>
                  <a:txBody>
                    <a:bodyPr/>
                    <a:lstStyle/>
                    <a:p>
                      <a:r>
                        <a:rPr lang="en-US" sz="2400" dirty="0"/>
                        <a:t>Student</a:t>
                      </a:r>
                    </a:p>
                  </a:txBody>
                  <a:tcPr/>
                </a:tc>
                <a:tc>
                  <a:txBody>
                    <a:bodyPr/>
                    <a:lstStyle/>
                    <a:p>
                      <a:r>
                        <a:rPr lang="en-US" sz="2400" dirty="0"/>
                        <a:t>$2.30</a:t>
                      </a:r>
                    </a:p>
                  </a:txBody>
                  <a:tcPr/>
                </a:tc>
                <a:extLst>
                  <a:ext uri="{0D108BD9-81ED-4DB2-BD59-A6C34878D82A}">
                    <a16:rowId xmlns:a16="http://schemas.microsoft.com/office/drawing/2014/main" val="2807741510"/>
                  </a:ext>
                </a:extLst>
              </a:tr>
              <a:tr h="370840">
                <a:tc>
                  <a:txBody>
                    <a:bodyPr/>
                    <a:lstStyle/>
                    <a:p>
                      <a:r>
                        <a:rPr lang="en-US" sz="2400" dirty="0"/>
                        <a:t>Faculty/Staff</a:t>
                      </a:r>
                    </a:p>
                  </a:txBody>
                  <a:tcPr/>
                </a:tc>
                <a:tc>
                  <a:txBody>
                    <a:bodyPr/>
                    <a:lstStyle/>
                    <a:p>
                      <a:r>
                        <a:rPr lang="en-US" sz="2400" dirty="0"/>
                        <a:t>$2.39</a:t>
                      </a:r>
                    </a:p>
                  </a:txBody>
                  <a:tcPr/>
                </a:tc>
                <a:extLst>
                  <a:ext uri="{0D108BD9-81ED-4DB2-BD59-A6C34878D82A}">
                    <a16:rowId xmlns:a16="http://schemas.microsoft.com/office/drawing/2014/main" val="4076122611"/>
                  </a:ext>
                </a:extLst>
              </a:tr>
              <a:tr h="370840">
                <a:tc>
                  <a:txBody>
                    <a:bodyPr/>
                    <a:lstStyle/>
                    <a:p>
                      <a:r>
                        <a:rPr lang="en-US" sz="2400" dirty="0"/>
                        <a:t>Guest</a:t>
                      </a:r>
                    </a:p>
                  </a:txBody>
                  <a:tcPr/>
                </a:tc>
                <a:tc>
                  <a:txBody>
                    <a:bodyPr/>
                    <a:lstStyle/>
                    <a:p>
                      <a:r>
                        <a:rPr lang="en-US" sz="2400" dirty="0"/>
                        <a:t>$2.39</a:t>
                      </a:r>
                    </a:p>
                  </a:txBody>
                  <a:tcPr/>
                </a:tc>
                <a:extLst>
                  <a:ext uri="{0D108BD9-81ED-4DB2-BD59-A6C34878D82A}">
                    <a16:rowId xmlns:a16="http://schemas.microsoft.com/office/drawing/2014/main" val="1471219864"/>
                  </a:ext>
                </a:extLst>
              </a:tr>
            </a:tbl>
          </a:graphicData>
        </a:graphic>
      </p:graphicFrame>
      <p:sp>
        <p:nvSpPr>
          <p:cNvPr id="9" name="Content Placeholder 8">
            <a:extLst>
              <a:ext uri="{FF2B5EF4-FFF2-40B4-BE49-F238E27FC236}">
                <a16:creationId xmlns:a16="http://schemas.microsoft.com/office/drawing/2014/main" id="{36DB807E-FB45-909C-8D12-1FD481018ACF}"/>
              </a:ext>
            </a:extLst>
          </p:cNvPr>
          <p:cNvSpPr>
            <a:spLocks noGrp="1"/>
          </p:cNvSpPr>
          <p:nvPr>
            <p:ph idx="1"/>
          </p:nvPr>
        </p:nvSpPr>
        <p:spPr>
          <a:xfrm>
            <a:off x="705294" y="1555417"/>
            <a:ext cx="10892346" cy="4784423"/>
          </a:xfrm>
        </p:spPr>
        <p:txBody>
          <a:bodyPr>
            <a:normAutofit fontScale="70000" lnSpcReduction="20000"/>
          </a:bodyPr>
          <a:lstStyle>
            <a:defPPr marR="0" lvl="0" algn="l" rtl="0">
              <a:lnSpc>
                <a:spcPct val="100000"/>
              </a:lnSpc>
              <a:spcBef>
                <a:spcPts val="0"/>
              </a:spcBef>
              <a:spcAft>
                <a:spcPts val="0"/>
              </a:spcAft>
            </a:defPPr>
            <a:lvl1pPr marR="0" lvl="0" algn="l" rtl="0">
              <a:lnSpc>
                <a:spcPct val="100000"/>
              </a:lnSpc>
              <a:spcBef>
                <a:spcPts val="0"/>
              </a:spcBef>
              <a:spcAft>
                <a:spcPts val="0"/>
              </a:spcAft>
              <a:buNone/>
              <a:defRPr sz="933"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933"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933"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933"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933"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933"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933"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933"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933" b="0" i="0" u="none" strike="noStrike" cap="none">
                <a:solidFill>
                  <a:srgbClr val="000000"/>
                </a:solidFill>
                <a:latin typeface="Arial"/>
                <a:ea typeface="Arial"/>
                <a:cs typeface="Arial"/>
                <a:sym typeface="Arial"/>
              </a:defRPr>
            </a:lvl9pPr>
          </a:lstStyle>
          <a:p>
            <a:pPr algn="l"/>
            <a:endParaRPr lang="en-US" sz="1800" dirty="0">
              <a:solidFill>
                <a:schemeClr val="tx1"/>
              </a:solidFill>
            </a:endParaRPr>
          </a:p>
          <a:p>
            <a:pPr algn="l"/>
            <a:endParaRPr lang="en-US" dirty="0">
              <a:solidFill>
                <a:schemeClr val="tx1"/>
              </a:solidFill>
            </a:endParaRPr>
          </a:p>
          <a:p>
            <a:pPr algn="l"/>
            <a:endParaRPr lang="en-US" sz="3600"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pPr algn="l"/>
            <a:endParaRPr lang="en-US" sz="3600"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pPr algn="l"/>
            <a:endParaRPr lang="en-US" sz="3600"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endParaRPr lang="en-US" sz="3600"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endParaRPr lang="en-US" sz="3700"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r>
              <a:rPr lang="en-US" sz="3700" dirty="0">
                <a:solidFill>
                  <a:schemeClr val="tx1"/>
                </a:solidFill>
                <a:latin typeface="Calibri" panose="020F0502020204030204" pitchFamily="34" charset="0"/>
                <a:ea typeface="Calibri" panose="020F0502020204030204" pitchFamily="34" charset="0"/>
                <a:cs typeface="Calibri" panose="020F0502020204030204" pitchFamily="34" charset="0"/>
              </a:rPr>
              <a:t>Auxiliary units will be charged at the appropriate rate per day of travel for students, faculty/staff, and guests. </a:t>
            </a:r>
            <a:r>
              <a:rPr lang="en-US" sz="3600" dirty="0">
                <a:solidFill>
                  <a:schemeClr val="tx1"/>
                </a:solidFill>
                <a:latin typeface="Calibri" panose="020F0502020204030204" pitchFamily="34" charset="0"/>
                <a:ea typeface="Calibri" panose="020F0502020204030204" pitchFamily="34" charset="0"/>
                <a:cs typeface="Calibri" panose="020F0502020204030204" pitchFamily="34" charset="0"/>
              </a:rPr>
              <a:t>N</a:t>
            </a:r>
            <a:r>
              <a:rPr lang="en-US" sz="3700" dirty="0">
                <a:solidFill>
                  <a:schemeClr val="tx1"/>
                </a:solidFill>
                <a:latin typeface="Calibri" panose="020F0502020204030204" pitchFamily="34" charset="0"/>
                <a:ea typeface="Calibri" panose="020F0502020204030204" pitchFamily="34" charset="0"/>
                <a:cs typeface="Calibri" panose="020F0502020204030204" pitchFamily="34" charset="0"/>
              </a:rPr>
              <a:t>on auxiliary departments are not charged for faculty and staff traveling abroad on university business. Non-auxiliary departments </a:t>
            </a:r>
            <a:r>
              <a:rPr lang="en-US" sz="3700" b="1" i="1" dirty="0">
                <a:solidFill>
                  <a:schemeClr val="tx1"/>
                </a:solidFill>
                <a:latin typeface="Calibri" panose="020F0502020204030204" pitchFamily="34" charset="0"/>
                <a:ea typeface="Calibri" panose="020F0502020204030204" pitchFamily="34" charset="0"/>
                <a:cs typeface="Calibri" panose="020F0502020204030204" pitchFamily="34" charset="0"/>
              </a:rPr>
              <a:t>will be </a:t>
            </a:r>
            <a:r>
              <a:rPr lang="en-US" sz="3700" dirty="0">
                <a:solidFill>
                  <a:schemeClr val="tx1"/>
                </a:solidFill>
                <a:latin typeface="Calibri" panose="020F0502020204030204" pitchFamily="34" charset="0"/>
                <a:ea typeface="Calibri" panose="020F0502020204030204" pitchFamily="34" charset="0"/>
                <a:cs typeface="Calibri" panose="020F0502020204030204" pitchFamily="34" charset="0"/>
              </a:rPr>
              <a:t>charged for all guest travel and for student travel that is not registered through Study Abroad.</a:t>
            </a:r>
          </a:p>
          <a:p>
            <a:pPr algn="l"/>
            <a:endParaRPr lang="en-US" sz="3700"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r>
              <a:rPr lang="en-US" sz="3700" dirty="0">
                <a:solidFill>
                  <a:schemeClr val="tx1"/>
                </a:solidFill>
                <a:latin typeface="Calibri" panose="020F0502020204030204" pitchFamily="34" charset="0"/>
                <a:ea typeface="Calibri" panose="020F0502020204030204" pitchFamily="34" charset="0"/>
                <a:cs typeface="Calibri" panose="020F0502020204030204" pitchFamily="34" charset="0"/>
              </a:rPr>
              <a:t>For all departments, charges will be assessed at the end of the fiscal year for travel during the year, and the department will be charged in July of the new fiscal year.</a:t>
            </a:r>
          </a:p>
          <a:p>
            <a:pPr algn="l"/>
            <a:endParaRPr lang="en-US" sz="3700"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pPr algn="l"/>
            <a:endParaRPr lang="en-US" sz="2800" dirty="0">
              <a:solidFill>
                <a:schemeClr val="tx1"/>
              </a:solidFill>
            </a:endParaRPr>
          </a:p>
          <a:p>
            <a:pPr algn="l"/>
            <a:endParaRPr lang="en-US" dirty="0"/>
          </a:p>
        </p:txBody>
      </p:sp>
      <p:pic>
        <p:nvPicPr>
          <p:cNvPr id="7" name="Picture 6">
            <a:extLst>
              <a:ext uri="{FF2B5EF4-FFF2-40B4-BE49-F238E27FC236}">
                <a16:creationId xmlns:a16="http://schemas.microsoft.com/office/drawing/2014/main" id="{62300CB9-F0D3-4D7F-509D-0043086ACB53}"/>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10566401" y="145664"/>
            <a:ext cx="1381176" cy="495477"/>
          </a:xfrm>
          <a:prstGeom prst="rect">
            <a:avLst/>
          </a:prstGeom>
        </p:spPr>
      </p:pic>
      <p:pic>
        <p:nvPicPr>
          <p:cNvPr id="10" name="Picture 9">
            <a:extLst>
              <a:ext uri="{FF2B5EF4-FFF2-40B4-BE49-F238E27FC236}">
                <a16:creationId xmlns:a16="http://schemas.microsoft.com/office/drawing/2014/main" id="{8AD1110A-A3F4-E5C9-5C1E-3000A84C10E7}"/>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0594782" y="679568"/>
            <a:ext cx="1518036" cy="323116"/>
          </a:xfrm>
          <a:prstGeom prst="rect">
            <a:avLst/>
          </a:prstGeom>
        </p:spPr>
      </p:pic>
    </p:spTree>
    <p:extLst>
      <p:ext uri="{BB962C8B-B14F-4D97-AF65-F5344CB8AC3E}">
        <p14:creationId xmlns:p14="http://schemas.microsoft.com/office/powerpoint/2010/main" val="27305578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64634" y="233228"/>
            <a:ext cx="10075084" cy="1116107"/>
          </a:xfr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None/>
              <a:defRPr sz="933"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933"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933"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933"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933"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933"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933"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933"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933" b="0" i="0" u="none" strike="noStrike" cap="none">
                <a:solidFill>
                  <a:srgbClr val="000000"/>
                </a:solidFill>
                <a:latin typeface="Arial"/>
                <a:ea typeface="Arial"/>
                <a:cs typeface="Arial"/>
                <a:sym typeface="Arial"/>
              </a:defRPr>
            </a:lvl9pPr>
          </a:lstStyle>
          <a:p>
            <a:r>
              <a:rPr lang="en-US" dirty="0">
                <a:latin typeface="Lobster 1.4" panose="02000506000000020003" pitchFamily="50" charset="0"/>
              </a:rPr>
              <a:t>It’s more than health insurance!</a:t>
            </a:r>
          </a:p>
        </p:txBody>
      </p:sp>
      <p:graphicFrame>
        <p:nvGraphicFramePr>
          <p:cNvPr id="7" name="Content Placeholder 6">
            <a:extLst>
              <a:ext uri="{C183D7F6-B498-43B3-948B-1728B52AA6E4}">
                <adec:decorative xmlns:adec="http://schemas.microsoft.com/office/drawing/2017/decorative" val="1"/>
              </a:ext>
            </a:extLst>
          </p:cNvPr>
          <p:cNvGraphicFramePr>
            <a:graphicFrameLocks noGrp="1"/>
          </p:cNvGraphicFramePr>
          <p:nvPr>
            <p:ph idx="1"/>
            <p:extLst>
              <p:ext uri="{D42A27DB-BD31-4B8C-83A1-F6EECF244321}">
                <p14:modId xmlns:p14="http://schemas.microsoft.com/office/powerpoint/2010/main" val="1176051883"/>
              </p:ext>
            </p:extLst>
          </p:nvPr>
        </p:nvGraphicFramePr>
        <p:xfrm>
          <a:off x="1188360" y="1581933"/>
          <a:ext cx="9551358" cy="527121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extBox 2">
            <a:extLst>
              <a:ext uri="{FF2B5EF4-FFF2-40B4-BE49-F238E27FC236}">
                <a16:creationId xmlns:a16="http://schemas.microsoft.com/office/drawing/2014/main" id="{B88BDDD1-8210-08E3-7EA7-18DA39964100}"/>
              </a:ext>
            </a:extLst>
          </p:cNvPr>
          <p:cNvSpPr txBox="1"/>
          <p:nvPr/>
        </p:nvSpPr>
        <p:spPr>
          <a:xfrm>
            <a:off x="1017917" y="465826"/>
            <a:ext cx="9282023" cy="1015663"/>
          </a:xfrm>
          <a:prstGeom prst="rect">
            <a:avLst/>
          </a:prstGeom>
          <a:noFill/>
        </p:spPr>
        <p:txBody>
          <a:bodyPr wrap="square" rtlCol="0">
            <a:spAutoFit/>
          </a:bodyPr>
          <a:lstStyle/>
          <a:p>
            <a:pPr algn="ctr"/>
            <a:r>
              <a:rPr lang="en-US" sz="6000" b="1" dirty="0">
                <a:latin typeface="Calibri" panose="020F0502020204030204" pitchFamily="34" charset="0"/>
                <a:ea typeface="Calibri" panose="020F0502020204030204" pitchFamily="34" charset="0"/>
                <a:cs typeface="Calibri" panose="020F0502020204030204" pitchFamily="34" charset="0"/>
              </a:rPr>
              <a:t>Benefits</a:t>
            </a:r>
          </a:p>
        </p:txBody>
      </p:sp>
    </p:spTree>
    <p:extLst>
      <p:ext uri="{BB962C8B-B14F-4D97-AF65-F5344CB8AC3E}">
        <p14:creationId xmlns:p14="http://schemas.microsoft.com/office/powerpoint/2010/main" val="138672027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None/>
              <a:defRPr sz="933"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933"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933"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933"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933"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933"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933"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933"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933" b="0" i="0" u="none" strike="noStrike" cap="none">
                <a:solidFill>
                  <a:srgbClr val="000000"/>
                </a:solidFill>
                <a:latin typeface="Arial"/>
                <a:ea typeface="Arial"/>
                <a:cs typeface="Arial"/>
                <a:sym typeface="Arial"/>
              </a:defRPr>
            </a:lvl9pPr>
          </a:lstStyle>
          <a:p>
            <a:r>
              <a:rPr lang="en-US" sz="4000" dirty="0">
                <a:latin typeface="Lobster 1.4" panose="02000506000000020003" pitchFamily="50" charset="0"/>
              </a:rPr>
              <a:t>What’s offered for all travelers?</a:t>
            </a:r>
          </a:p>
        </p:txBody>
      </p:sp>
      <p:graphicFrame>
        <p:nvGraphicFramePr>
          <p:cNvPr id="18" name="Content Placeholder 17">
            <a:extLst>
              <a:ext uri="{C183D7F6-B498-43B3-948B-1728B52AA6E4}">
                <adec:decorative xmlns:adec="http://schemas.microsoft.com/office/drawing/2017/decorative" val="1"/>
              </a:ext>
            </a:extLst>
          </p:cNvPr>
          <p:cNvGraphicFramePr>
            <a:graphicFrameLocks noGrp="1"/>
          </p:cNvGraphicFramePr>
          <p:nvPr>
            <p:ph idx="1"/>
            <p:extLst>
              <p:ext uri="{D42A27DB-BD31-4B8C-83A1-F6EECF244321}">
                <p14:modId xmlns:p14="http://schemas.microsoft.com/office/powerpoint/2010/main" val="4225388384"/>
              </p:ext>
            </p:extLst>
          </p:nvPr>
        </p:nvGraphicFramePr>
        <p:xfrm>
          <a:off x="677862" y="1904255"/>
          <a:ext cx="10061855" cy="430676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7" name="Text Placeholder 16"/>
          <p:cNvSpPr>
            <a:spLocks noGrp="1"/>
          </p:cNvSpPr>
          <p:nvPr>
            <p:ph type="body" sz="half" idx="2"/>
          </p:nvPr>
        </p:nvSpPr>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None/>
              <a:defRPr sz="933"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933"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933"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933"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933"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933"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933"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933"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933" b="0" i="0" u="none" strike="noStrike" cap="none">
                <a:solidFill>
                  <a:srgbClr val="000000"/>
                </a:solidFill>
                <a:latin typeface="Arial"/>
                <a:ea typeface="Arial"/>
                <a:cs typeface="Arial"/>
                <a:sym typeface="Arial"/>
              </a:defRPr>
            </a:lvl9pPr>
          </a:lstStyle>
          <a:p>
            <a:r>
              <a:rPr lang="en-US" sz="3200" dirty="0">
                <a:solidFill>
                  <a:schemeClr val="accent5"/>
                </a:solidFill>
              </a:rPr>
              <a:t>Coverage Overview</a:t>
            </a:r>
          </a:p>
        </p:txBody>
      </p:sp>
      <p:sp>
        <p:nvSpPr>
          <p:cNvPr id="7" name="Text Placeholder 4">
            <a:extLst>
              <a:ext uri="{C183D7F6-B498-43B3-948B-1728B52AA6E4}">
                <adec:decorative xmlns:adec="http://schemas.microsoft.com/office/drawing/2017/decorative" val="1"/>
              </a:ext>
            </a:extLst>
          </p:cNvPr>
          <p:cNvSpPr txBox="1">
            <a:spLocks/>
          </p:cNvSpPr>
          <p:nvPr/>
        </p:nvSpPr>
        <p:spPr>
          <a:xfrm>
            <a:off x="6259513" y="1296991"/>
            <a:ext cx="5183188" cy="823912"/>
          </a:xfrm>
          <a:prstGeom prst="rect">
            <a:avLst/>
          </a:prstGeom>
        </p:spPr>
        <p:txBody>
          <a:bodyPr vert="horz" lIns="91440" tIns="45720" rIns="91440" bIns="45720" rtlCol="0" anchor="b">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None/>
              <a:defRPr sz="933"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933"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933"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933"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933"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933"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933"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933"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933" b="0" i="0" u="none" strike="noStrike" cap="none">
                <a:solidFill>
                  <a:srgbClr val="000000"/>
                </a:solidFill>
                <a:latin typeface="Arial"/>
                <a:ea typeface="Arial"/>
                <a:cs typeface="Arial"/>
                <a:sym typeface="Arial"/>
              </a:defRPr>
            </a:lvl9pPr>
          </a:lstStyle>
          <a:p>
            <a:pPr defTabSz="1219200">
              <a:spcBef>
                <a:spcPts val="1333"/>
              </a:spcBef>
              <a:defRPr/>
            </a:pPr>
            <a:endParaRPr lang="en-US" sz="3200" dirty="0">
              <a:solidFill>
                <a:prstClr val="black"/>
              </a:solidFill>
              <a:latin typeface="Lobster 1.4" panose="02000506000000020003" pitchFamily="50" charset="0"/>
            </a:endParaRPr>
          </a:p>
        </p:txBody>
      </p:sp>
    </p:spTree>
    <p:extLst>
      <p:ext uri="{BB962C8B-B14F-4D97-AF65-F5344CB8AC3E}">
        <p14:creationId xmlns:p14="http://schemas.microsoft.com/office/powerpoint/2010/main" val="173267116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None/>
              <a:defRPr sz="933"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933"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933"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933"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933"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933"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933"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933"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933" b="0" i="0" u="none" strike="noStrike" cap="none">
                <a:solidFill>
                  <a:srgbClr val="000000"/>
                </a:solidFill>
                <a:latin typeface="Arial"/>
                <a:ea typeface="Arial"/>
                <a:cs typeface="Arial"/>
                <a:sym typeface="Arial"/>
              </a:defRPr>
            </a:lvl9pPr>
          </a:lstStyle>
          <a:p>
            <a:r>
              <a:rPr lang="en-US" sz="3200" dirty="0">
                <a:latin typeface="Lobster 1.4" panose="02000506000000020003" charset="0"/>
              </a:rPr>
              <a:t>What’s excluded from the policy?</a:t>
            </a:r>
          </a:p>
        </p:txBody>
      </p:sp>
      <p:graphicFrame>
        <p:nvGraphicFramePr>
          <p:cNvPr id="9" name="Content Placeholder 8">
            <a:extLst>
              <a:ext uri="{C183D7F6-B498-43B3-948B-1728B52AA6E4}">
                <adec:decorative xmlns:adec="http://schemas.microsoft.com/office/drawing/2017/decorative" val="1"/>
              </a:ext>
            </a:extLst>
          </p:cNvPr>
          <p:cNvGraphicFramePr>
            <a:graphicFrameLocks noGrp="1"/>
          </p:cNvGraphicFramePr>
          <p:nvPr>
            <p:ph idx="1"/>
            <p:extLst>
              <p:ext uri="{D42A27DB-BD31-4B8C-83A1-F6EECF244321}">
                <p14:modId xmlns:p14="http://schemas.microsoft.com/office/powerpoint/2010/main" val="1733692285"/>
              </p:ext>
            </p:extLst>
          </p:nvPr>
        </p:nvGraphicFramePr>
        <p:xfrm>
          <a:off x="171431" y="1533331"/>
          <a:ext cx="10749611" cy="491922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1476759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title" idx="4294967295"/>
          </p:nvPr>
        </p:nvSpPr>
        <p:spPr>
          <a:xfrm>
            <a:off x="665163" y="1130300"/>
            <a:ext cx="10077450" cy="7747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None/>
              <a:defRPr sz="933"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933"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933"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933"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933"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933"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933"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933"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933" b="0" i="0" u="none" strike="noStrike" cap="none">
                <a:solidFill>
                  <a:srgbClr val="000000"/>
                </a:solidFill>
                <a:latin typeface="Arial"/>
                <a:ea typeface="Arial"/>
                <a:cs typeface="Arial"/>
                <a:sym typeface="Arial"/>
              </a:defRPr>
            </a:lvl9pPr>
          </a:lstStyle>
          <a:p>
            <a:pPr marL="0" marR="0" lvl="0" indent="0" algn="l" defTabSz="1828800" rtl="0" eaLnBrk="1" fontAlgn="auto" latinLnBrk="0" hangingPunct="1">
              <a:lnSpc>
                <a:spcPct val="100000"/>
              </a:lnSpc>
              <a:spcBef>
                <a:spcPts val="0"/>
              </a:spcBef>
              <a:spcAft>
                <a:spcPts val="0"/>
              </a:spcAft>
              <a:buClr>
                <a:schemeClr val="accent1"/>
              </a:buClr>
              <a:buSzPct val="75000"/>
              <a:buFont typeface="Wingdings" pitchFamily="2" charset="2"/>
              <a:buNone/>
              <a:tabLst/>
              <a:defRPr/>
            </a:pPr>
            <a:r>
              <a:rPr kumimoji="0" lang="en-US" sz="44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rPr>
              <a:t>In the event of an Emergency…</a:t>
            </a:r>
          </a:p>
        </p:txBody>
      </p:sp>
      <p:graphicFrame>
        <p:nvGraphicFramePr>
          <p:cNvPr id="5" name="Content Placeholder 4" descr="emergency contacts"/>
          <p:cNvGraphicFramePr>
            <a:graphicFrameLocks noGrp="1"/>
          </p:cNvGraphicFramePr>
          <p:nvPr>
            <p:ph idx="1"/>
            <p:extLst>
              <p:ext uri="{D42A27DB-BD31-4B8C-83A1-F6EECF244321}">
                <p14:modId xmlns:p14="http://schemas.microsoft.com/office/powerpoint/2010/main" val="3422413915"/>
              </p:ext>
            </p:extLst>
          </p:nvPr>
        </p:nvGraphicFramePr>
        <p:xfrm>
          <a:off x="1404020" y="2160589"/>
          <a:ext cx="8596312" cy="38814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06136464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BF08D2-A094-CD83-F95B-D8DEDE9AC32E}"/>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CA452DFB-DE60-A55E-7C9C-3E7AD68C8137}"/>
              </a:ext>
            </a:extLst>
          </p:cNvPr>
          <p:cNvSpPr>
            <a:spLocks noGrp="1"/>
          </p:cNvSpPr>
          <p:nvPr>
            <p:ph type="title"/>
          </p:nvPr>
        </p:nvSpPr>
        <p:spPr>
          <a:xfrm>
            <a:off x="3117273" y="2302626"/>
            <a:ext cx="7449127" cy="2183651"/>
          </a:xfrm>
        </p:spPr>
        <p:txBody>
          <a:bodyPr>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None/>
              <a:defRPr sz="933"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933"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933"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933"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933"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933"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933"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933"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933" b="0" i="0" u="none" strike="noStrike" cap="none">
                <a:solidFill>
                  <a:srgbClr val="000000"/>
                </a:solidFill>
                <a:latin typeface="Arial"/>
                <a:ea typeface="Arial"/>
                <a:cs typeface="Arial"/>
                <a:sym typeface="Arial"/>
              </a:defRPr>
            </a:lvl9pPr>
          </a:lstStyle>
          <a:p>
            <a:r>
              <a:rPr lang="en-US" sz="4400" dirty="0">
                <a:solidFill>
                  <a:schemeClr val="bg1"/>
                </a:solidFill>
                <a:latin typeface="Lobster 1.4" panose="02000506000000020003" pitchFamily="50" charset="0"/>
              </a:rPr>
              <a:t>High Risk Travel</a:t>
            </a:r>
          </a:p>
        </p:txBody>
      </p:sp>
    </p:spTree>
    <p:extLst>
      <p:ext uri="{BB962C8B-B14F-4D97-AF65-F5344CB8AC3E}">
        <p14:creationId xmlns:p14="http://schemas.microsoft.com/office/powerpoint/2010/main" val="38790956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404F4138-71F2-5444-7A13-E4BC486923C3}"/>
            </a:ext>
          </a:extLst>
        </p:cNvPr>
        <p:cNvGrpSpPr/>
        <p:nvPr/>
      </p:nvGrpSpPr>
      <p:grpSpPr>
        <a:xfrm>
          <a:off x="0" y="0"/>
          <a:ext cx="0" cy="0"/>
          <a:chOff x="0" y="0"/>
          <a:chExt cx="0" cy="0"/>
        </a:xfrm>
      </p:grpSpPr>
      <p:pic>
        <p:nvPicPr>
          <p:cNvPr id="15" name="Picture 14">
            <a:extLst>
              <a:ext uri="{FF2B5EF4-FFF2-40B4-BE49-F238E27FC236}">
                <a16:creationId xmlns:a16="http://schemas.microsoft.com/office/drawing/2014/main" id="{0B9F5196-422F-2060-F81B-06F4B13EEA14}"/>
              </a:ext>
              <a:ext uri="{C183D7F6-B498-43B3-948B-1728B52AA6E4}">
                <adec:decorative xmlns:adec="http://schemas.microsoft.com/office/drawing/2017/decorative" val="1"/>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7214870" y="1939221"/>
            <a:ext cx="4406900" cy="4394200"/>
          </a:xfrm>
          <a:prstGeom prst="rect">
            <a:avLst/>
          </a:prstGeom>
        </p:spPr>
      </p:pic>
      <p:sp>
        <p:nvSpPr>
          <p:cNvPr id="9" name="Google Shape;498;p68">
            <a:extLst>
              <a:ext uri="{FF2B5EF4-FFF2-40B4-BE49-F238E27FC236}">
                <a16:creationId xmlns:a16="http://schemas.microsoft.com/office/drawing/2014/main" id="{CD48B0EF-05ED-EB62-215E-386683C2F926}"/>
              </a:ext>
              <a:ext uri="{C183D7F6-B498-43B3-948B-1728B52AA6E4}">
                <adec:decorative xmlns:adec="http://schemas.microsoft.com/office/drawing/2017/decorative" val="1"/>
              </a:ext>
            </a:extLst>
          </p:cNvPr>
          <p:cNvSpPr txBox="1">
            <a:spLocks noGrp="1"/>
          </p:cNvSpPr>
          <p:nvPr>
            <p:ph type="title"/>
          </p:nvPr>
        </p:nvSpPr>
        <p:spPr>
          <a:xfrm>
            <a:off x="1073988" y="349112"/>
            <a:ext cx="10044023" cy="877729"/>
          </a:xfrm>
          <a:prstGeom prst="rect">
            <a:avLst/>
          </a:prstGeom>
        </p:spPr>
        <p:txBody>
          <a:bodyPr spcFirstLastPara="1" vert="horz" lIns="91440" tIns="45720" rIns="91440" bIns="45720" rtlCol="0" anchor="ctr" anchorCtr="0">
            <a:normAutofit/>
          </a:bodyPr>
          <a:lstStyle/>
          <a:p>
            <a:pPr algn="ctr"/>
            <a:r>
              <a:rPr lang="en-US" sz="4000" b="1" dirty="0">
                <a:solidFill>
                  <a:srgbClr val="FFFFFF"/>
                </a:solidFill>
              </a:rPr>
              <a:t>Defining Property Insurance </a:t>
            </a:r>
          </a:p>
        </p:txBody>
      </p:sp>
      <p:sp>
        <p:nvSpPr>
          <p:cNvPr id="2" name="TextBox 1">
            <a:extLst>
              <a:ext uri="{FF2B5EF4-FFF2-40B4-BE49-F238E27FC236}">
                <a16:creationId xmlns:a16="http://schemas.microsoft.com/office/drawing/2014/main" id="{0FD02BC7-07E4-811C-2112-BC6FB1DFDE5D}"/>
              </a:ext>
              <a:ext uri="{C183D7F6-B498-43B3-948B-1728B52AA6E4}">
                <adec:decorative xmlns:adec="http://schemas.microsoft.com/office/drawing/2017/decorative" val="1"/>
              </a:ext>
            </a:extLst>
          </p:cNvPr>
          <p:cNvSpPr txBox="1"/>
          <p:nvPr/>
        </p:nvSpPr>
        <p:spPr>
          <a:xfrm>
            <a:off x="482600" y="6654800"/>
            <a:ext cx="184731" cy="369332"/>
          </a:xfrm>
          <a:prstGeom prst="rect">
            <a:avLst/>
          </a:prstGeom>
          <a:noFill/>
        </p:spPr>
        <p:txBody>
          <a:bodyPr wrap="none" rtlCol="0">
            <a:spAutoFit/>
          </a:bodyPr>
          <a:lstStyle/>
          <a:p>
            <a:endParaRPr lang="en-US" dirty="0"/>
          </a:p>
        </p:txBody>
      </p:sp>
      <p:pic>
        <p:nvPicPr>
          <p:cNvPr id="7" name="Picture 6">
            <a:extLst>
              <a:ext uri="{FF2B5EF4-FFF2-40B4-BE49-F238E27FC236}">
                <a16:creationId xmlns:a16="http://schemas.microsoft.com/office/drawing/2014/main" id="{5B31BCCC-19E5-A507-1D5D-73CDF2C74248}"/>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10777043" y="145665"/>
            <a:ext cx="1170533" cy="365792"/>
          </a:xfrm>
          <a:prstGeom prst="rect">
            <a:avLst/>
          </a:prstGeom>
        </p:spPr>
      </p:pic>
      <p:pic>
        <p:nvPicPr>
          <p:cNvPr id="8" name="Picture 7">
            <a:extLst>
              <a:ext uri="{FF2B5EF4-FFF2-40B4-BE49-F238E27FC236}">
                <a16:creationId xmlns:a16="http://schemas.microsoft.com/office/drawing/2014/main" id="{31F2BB9F-5DE8-41A3-2E73-9F88F5DA0F89}"/>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a:off x="10679882" y="524579"/>
            <a:ext cx="1518036" cy="323116"/>
          </a:xfrm>
          <a:prstGeom prst="rect">
            <a:avLst/>
          </a:prstGeom>
        </p:spPr>
      </p:pic>
      <p:sp>
        <p:nvSpPr>
          <p:cNvPr id="4" name="TextBox 3">
            <a:extLst>
              <a:ext uri="{FF2B5EF4-FFF2-40B4-BE49-F238E27FC236}">
                <a16:creationId xmlns:a16="http://schemas.microsoft.com/office/drawing/2014/main" id="{9D087B38-75C1-4775-537E-C46A88781FDC}"/>
              </a:ext>
            </a:extLst>
          </p:cNvPr>
          <p:cNvSpPr txBox="1"/>
          <p:nvPr/>
        </p:nvSpPr>
        <p:spPr>
          <a:xfrm>
            <a:off x="1714500" y="686137"/>
            <a:ext cx="8135817" cy="830997"/>
          </a:xfrm>
          <a:prstGeom prst="rect">
            <a:avLst/>
          </a:prstGeom>
          <a:noFill/>
        </p:spPr>
        <p:txBody>
          <a:bodyPr wrap="square" rtlCol="0">
            <a:spAutoFit/>
          </a:bodyPr>
          <a:lstStyle/>
          <a:p>
            <a:pPr algn="ctr"/>
            <a:r>
              <a:rPr lang="en-US" sz="4800" b="1" u="sng" dirty="0"/>
              <a:t>Today’s Presenters</a:t>
            </a:r>
          </a:p>
        </p:txBody>
      </p:sp>
      <p:sp>
        <p:nvSpPr>
          <p:cNvPr id="3" name="TextBox 2">
            <a:extLst>
              <a:ext uri="{FF2B5EF4-FFF2-40B4-BE49-F238E27FC236}">
                <a16:creationId xmlns:a16="http://schemas.microsoft.com/office/drawing/2014/main" id="{415A6F52-13A0-0BEA-8C85-9FB38B954B2F}"/>
              </a:ext>
            </a:extLst>
          </p:cNvPr>
          <p:cNvSpPr txBox="1"/>
          <p:nvPr/>
        </p:nvSpPr>
        <p:spPr>
          <a:xfrm>
            <a:off x="1164770" y="1659047"/>
            <a:ext cx="9862457" cy="4308872"/>
          </a:xfrm>
          <a:prstGeom prst="rect">
            <a:avLst/>
          </a:prstGeom>
          <a:noFill/>
        </p:spPr>
        <p:txBody>
          <a:bodyPr wrap="square" rtlCol="0">
            <a:spAutoFit/>
          </a:bodyPr>
          <a:lstStyle/>
          <a:p>
            <a:r>
              <a:rPr lang="en-US" sz="3200" dirty="0"/>
              <a:t>Cathy Krane</a:t>
            </a:r>
          </a:p>
          <a:p>
            <a:r>
              <a:rPr lang="en-US" sz="3200" dirty="0"/>
              <a:t>Assistant Vice President for Risk Management</a:t>
            </a:r>
          </a:p>
          <a:p>
            <a:r>
              <a:rPr lang="en-US" sz="3200" dirty="0">
                <a:hlinkClick r:id="rId7"/>
              </a:rPr>
              <a:t>cathykrane@lsu.edu</a:t>
            </a:r>
            <a:endParaRPr lang="en-US" sz="3200" dirty="0"/>
          </a:p>
          <a:p>
            <a:endParaRPr lang="en-US" sz="3200" dirty="0"/>
          </a:p>
          <a:p>
            <a:endParaRPr lang="en-US" sz="3200" dirty="0"/>
          </a:p>
          <a:p>
            <a:r>
              <a:rPr lang="en-US" sz="3200" dirty="0"/>
              <a:t>Ashley Neyer</a:t>
            </a:r>
          </a:p>
          <a:p>
            <a:r>
              <a:rPr lang="en-US" sz="3200" dirty="0"/>
              <a:t>Director, Office of Study Abroad</a:t>
            </a:r>
          </a:p>
          <a:p>
            <a:r>
              <a:rPr lang="en-US" sz="3200" dirty="0">
                <a:hlinkClick r:id="rId8"/>
              </a:rPr>
              <a:t>ashleyneyer@lsu.edu</a:t>
            </a:r>
            <a:endParaRPr lang="en-US" sz="3200" dirty="0"/>
          </a:p>
          <a:p>
            <a:endParaRPr lang="en-US" dirty="0"/>
          </a:p>
        </p:txBody>
      </p:sp>
    </p:spTree>
    <p:extLst>
      <p:ext uri="{BB962C8B-B14F-4D97-AF65-F5344CB8AC3E}">
        <p14:creationId xmlns:p14="http://schemas.microsoft.com/office/powerpoint/2010/main" val="38917892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None/>
              <a:defRPr sz="933"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933"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933"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933"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933"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933"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933"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933"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933" b="0" i="0" u="none" strike="noStrike" cap="none">
                <a:solidFill>
                  <a:srgbClr val="000000"/>
                </a:solidFill>
                <a:latin typeface="Arial"/>
                <a:ea typeface="Arial"/>
                <a:cs typeface="Arial"/>
                <a:sym typeface="Arial"/>
              </a:defRPr>
            </a:lvl9pPr>
          </a:lstStyle>
          <a:p>
            <a:r>
              <a:rPr lang="en-US" dirty="0">
                <a:latin typeface="Lobster 1.4" panose="02000506000000020003" pitchFamily="50" charset="0"/>
              </a:rPr>
              <a:t>Travel Advisory Levels</a:t>
            </a:r>
          </a:p>
        </p:txBody>
      </p:sp>
      <p:graphicFrame>
        <p:nvGraphicFramePr>
          <p:cNvPr id="17" name="Content Placeholder 16" descr="travel advisory levels "/>
          <p:cNvGraphicFramePr>
            <a:graphicFrameLocks noGrp="1"/>
          </p:cNvGraphicFramePr>
          <p:nvPr>
            <p:ph idx="1"/>
            <p:extLst>
              <p:ext uri="{D42A27DB-BD31-4B8C-83A1-F6EECF244321}">
                <p14:modId xmlns:p14="http://schemas.microsoft.com/office/powerpoint/2010/main" val="3286470975"/>
              </p:ext>
            </p:extLst>
          </p:nvPr>
        </p:nvGraphicFramePr>
        <p:xfrm>
          <a:off x="677863" y="2160589"/>
          <a:ext cx="8596312" cy="38814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69645789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None/>
              <a:defRPr sz="933"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933"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933"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933"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933"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933"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933"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933"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933" b="0" i="0" u="none" strike="noStrike" cap="none">
                <a:solidFill>
                  <a:srgbClr val="000000"/>
                </a:solidFill>
                <a:latin typeface="Arial"/>
                <a:ea typeface="Arial"/>
                <a:cs typeface="Arial"/>
                <a:sym typeface="Arial"/>
              </a:defRPr>
            </a:lvl9pPr>
          </a:lstStyle>
          <a:p>
            <a:r>
              <a:rPr lang="en-US" dirty="0">
                <a:latin typeface="Lobster 1.4" panose="02000506000000020003" pitchFamily="50" charset="0"/>
              </a:rPr>
              <a:t>Travel Advisory Restrictions</a:t>
            </a:r>
          </a:p>
        </p:txBody>
      </p:sp>
      <p:sp>
        <p:nvSpPr>
          <p:cNvPr id="3" name="Content Placeholder 2"/>
          <p:cNvSpPr>
            <a:spLocks noGrp="1"/>
          </p:cNvSpPr>
          <p:nvPr>
            <p:ph idx="1"/>
          </p:nvPr>
        </p:nvSpPr>
        <p:spPr/>
        <p:style>
          <a:lnRef idx="2">
            <a:schemeClr val="accent1">
              <a:shade val="50000"/>
            </a:schemeClr>
          </a:lnRef>
          <a:fillRef idx="1">
            <a:schemeClr val="accent1"/>
          </a:fillRef>
          <a:effectRef idx="0">
            <a:schemeClr val="accent1"/>
          </a:effectRef>
          <a:fontRef idx="minor">
            <a:schemeClr val="lt1"/>
          </a:fontRef>
        </p:style>
        <p:txBody>
          <a:bodyPr>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None/>
              <a:defRPr sz="933"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933"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933"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933"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933"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933"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933"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933"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933" b="0" i="0" u="none" strike="noStrike" cap="none">
                <a:solidFill>
                  <a:srgbClr val="000000"/>
                </a:solidFill>
                <a:latin typeface="Arial"/>
                <a:ea typeface="Arial"/>
                <a:cs typeface="Arial"/>
                <a:sym typeface="Arial"/>
              </a:defRPr>
            </a:lvl9pPr>
          </a:lstStyle>
          <a:p>
            <a:pPr marL="0" indent="0">
              <a:buNone/>
            </a:pPr>
            <a:endParaRPr lang="en-US" dirty="0"/>
          </a:p>
          <a:p>
            <a:pPr marL="0" indent="0">
              <a:buNone/>
            </a:pPr>
            <a:r>
              <a:rPr lang="en-US" sz="2800" dirty="0">
                <a:solidFill>
                  <a:schemeClr val="bg1"/>
                </a:solidFill>
              </a:rPr>
              <a:t>Relative to University-related international travel, as defined in the LSU FASOP AS-18 International Travel Policy, to restricted locations and, for reasons of health, safety, security, and risk:</a:t>
            </a:r>
          </a:p>
          <a:p>
            <a:pPr marL="0" indent="0">
              <a:buNone/>
            </a:pPr>
            <a:endParaRPr lang="en-US" sz="2800" dirty="0">
              <a:solidFill>
                <a:schemeClr val="bg1"/>
              </a:solidFill>
            </a:endParaRPr>
          </a:p>
          <a:p>
            <a:pPr marL="400070" lvl="1" indent="0">
              <a:buNone/>
            </a:pPr>
            <a:r>
              <a:rPr lang="en-US" sz="2800" dirty="0">
                <a:solidFill>
                  <a:schemeClr val="bg1"/>
                </a:solidFill>
              </a:rPr>
              <a:t>The University Restricted Regions includes countries or regions of a country with a Level 3 or Level 4 Travel Advisory issued by the Department of State</a:t>
            </a:r>
          </a:p>
        </p:txBody>
      </p:sp>
    </p:spTree>
    <p:extLst>
      <p:ext uri="{BB962C8B-B14F-4D97-AF65-F5344CB8AC3E}">
        <p14:creationId xmlns:p14="http://schemas.microsoft.com/office/powerpoint/2010/main" val="301749873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 name="Google Shape;498;p68">
            <a:extLst>
              <a:ext uri="{FF2B5EF4-FFF2-40B4-BE49-F238E27FC236}">
                <a16:creationId xmlns:a16="http://schemas.microsoft.com/office/drawing/2014/main" id="{5564D63A-8A7D-0348-BD5F-233192DC3907}"/>
              </a:ext>
              <a:ext uri="{C183D7F6-B498-43B3-948B-1728B52AA6E4}">
                <adec:decorative xmlns:adec="http://schemas.microsoft.com/office/drawing/2017/decorative" val="1"/>
              </a:ext>
            </a:extLst>
          </p:cNvPr>
          <p:cNvSpPr txBox="1">
            <a:spLocks noGrp="1"/>
          </p:cNvSpPr>
          <p:nvPr>
            <p:ph type="title"/>
          </p:nvPr>
        </p:nvSpPr>
        <p:spPr>
          <a:xfrm>
            <a:off x="1073988" y="408830"/>
            <a:ext cx="10044023" cy="877729"/>
          </a:xfrm>
          <a:prstGeom prst="rect">
            <a:avLst/>
          </a:prstGeom>
        </p:spPr>
        <p:txBody>
          <a:bodyPr spcFirstLastPara="1" vert="horz" lIns="91440" tIns="45720" rIns="91440" bIns="45720" rtlCol="0" anchor="ctr" anchorCtr="0">
            <a:normAutofit/>
          </a:bodyPr>
          <a:lstStyle/>
          <a:p>
            <a:pPr algn="ctr"/>
            <a:r>
              <a:rPr lang="en-US" sz="4000" b="1" dirty="0">
                <a:solidFill>
                  <a:srgbClr val="FFFFFF"/>
                </a:solidFill>
              </a:rPr>
              <a:t>Reimbursement Process </a:t>
            </a:r>
          </a:p>
        </p:txBody>
      </p:sp>
      <p:sp>
        <p:nvSpPr>
          <p:cNvPr id="3" name="TextBox 2">
            <a:extLst>
              <a:ext uri="{FF2B5EF4-FFF2-40B4-BE49-F238E27FC236}">
                <a16:creationId xmlns:a16="http://schemas.microsoft.com/office/drawing/2014/main" id="{98436B4F-A044-9909-7EF8-87ED766DE544}"/>
              </a:ext>
            </a:extLst>
          </p:cNvPr>
          <p:cNvSpPr txBox="1"/>
          <p:nvPr/>
        </p:nvSpPr>
        <p:spPr>
          <a:xfrm>
            <a:off x="1842353" y="601138"/>
            <a:ext cx="8507292" cy="830997"/>
          </a:xfrm>
          <a:prstGeom prst="rect">
            <a:avLst/>
          </a:prstGeom>
          <a:solidFill>
            <a:srgbClr val="461D7C"/>
          </a:solidFill>
        </p:spPr>
        <p:txBody>
          <a:bodyPr wrap="square" rtlCol="0">
            <a:spAutoFit/>
          </a:bodyPr>
          <a:lstStyle/>
          <a:p>
            <a:pPr algn="ctr"/>
            <a:r>
              <a:rPr lang="en-US" sz="4800" dirty="0">
                <a:solidFill>
                  <a:schemeClr val="bg1"/>
                </a:solidFill>
                <a:highlight>
                  <a:srgbClr val="461D7C"/>
                </a:highlight>
              </a:rPr>
              <a:t>High Risk Travel Committee</a:t>
            </a:r>
          </a:p>
        </p:txBody>
      </p:sp>
      <p:sp>
        <p:nvSpPr>
          <p:cNvPr id="2" name="TextBox 1">
            <a:extLst>
              <a:ext uri="{FF2B5EF4-FFF2-40B4-BE49-F238E27FC236}">
                <a16:creationId xmlns:a16="http://schemas.microsoft.com/office/drawing/2014/main" id="{9870AE11-B0A9-D340-83B1-31FDE94D85B9}"/>
              </a:ext>
              <a:ext uri="{C183D7F6-B498-43B3-948B-1728B52AA6E4}">
                <adec:decorative xmlns:adec="http://schemas.microsoft.com/office/drawing/2017/decorative" val="1"/>
              </a:ext>
            </a:extLst>
          </p:cNvPr>
          <p:cNvSpPr txBox="1"/>
          <p:nvPr/>
        </p:nvSpPr>
        <p:spPr>
          <a:xfrm>
            <a:off x="482600" y="6654800"/>
            <a:ext cx="184731" cy="369332"/>
          </a:xfrm>
          <a:prstGeom prst="rect">
            <a:avLst/>
          </a:prstGeom>
          <a:noFill/>
        </p:spPr>
        <p:txBody>
          <a:bodyPr wrap="none" rtlCol="0">
            <a:spAutoFit/>
          </a:bodyPr>
          <a:lstStyle/>
          <a:p>
            <a:endParaRPr lang="en-US" dirty="0"/>
          </a:p>
        </p:txBody>
      </p:sp>
      <p:sp>
        <p:nvSpPr>
          <p:cNvPr id="5" name="TextBox 4">
            <a:extLst>
              <a:ext uri="{FF2B5EF4-FFF2-40B4-BE49-F238E27FC236}">
                <a16:creationId xmlns:a16="http://schemas.microsoft.com/office/drawing/2014/main" id="{6E824B9E-37E9-6FB9-27B0-E19355B62D09}"/>
              </a:ext>
            </a:extLst>
          </p:cNvPr>
          <p:cNvSpPr txBox="1"/>
          <p:nvPr/>
        </p:nvSpPr>
        <p:spPr>
          <a:xfrm>
            <a:off x="273997" y="1679467"/>
            <a:ext cx="11164903" cy="2905411"/>
          </a:xfrm>
          <a:prstGeom prst="rect">
            <a:avLst/>
          </a:prstGeom>
          <a:noFill/>
        </p:spPr>
        <p:txBody>
          <a:bodyPr wrap="square" rtlCol="0">
            <a:spAutoFit/>
          </a:bodyPr>
          <a:lstStyle/>
          <a:p>
            <a:pPr lvl="1">
              <a:lnSpc>
                <a:spcPct val="90000"/>
              </a:lnSpc>
              <a:spcAft>
                <a:spcPts val="600"/>
              </a:spcAft>
              <a:defRPr/>
            </a:pPr>
            <a:r>
              <a:rPr lang="en-US" sz="3200" dirty="0">
                <a:solidFill>
                  <a:srgbClr val="000000"/>
                </a:solidFill>
                <a:latin typeface="Calibri" panose="020F0502020204030204"/>
                <a:sym typeface="Arial"/>
              </a:rPr>
              <a:t>If considering travel to a Restricted region or Foreign Adversary, Form AS295 Request to Travel must be completed and submitted to the High-Risk Travel Committee.</a:t>
            </a:r>
          </a:p>
          <a:p>
            <a:pPr lvl="1">
              <a:lnSpc>
                <a:spcPct val="90000"/>
              </a:lnSpc>
              <a:spcAft>
                <a:spcPts val="600"/>
              </a:spcAft>
              <a:defRPr/>
            </a:pPr>
            <a:r>
              <a:rPr lang="en-US" sz="3200" dirty="0">
                <a:solidFill>
                  <a:srgbClr val="000000"/>
                </a:solidFill>
                <a:latin typeface="Calibri" panose="020F0502020204030204"/>
                <a:sym typeface="Arial"/>
              </a:rPr>
              <a:t>The Committee will review the request and you will be notified if the travel is approved.</a:t>
            </a:r>
          </a:p>
          <a:p>
            <a:pPr marL="914400" lvl="1" indent="-457200">
              <a:lnSpc>
                <a:spcPct val="90000"/>
              </a:lnSpc>
              <a:spcAft>
                <a:spcPts val="600"/>
              </a:spcAft>
              <a:buFont typeface="Arial" panose="020B0604020202020204" pitchFamily="34" charset="0"/>
              <a:buChar char="•"/>
              <a:defRPr/>
            </a:pPr>
            <a:endParaRPr kumimoji="0" lang="en-US" sz="3200" b="0" i="0" u="none" strike="noStrike" kern="1200" cap="none" spc="0" normalizeH="0" baseline="0" noProof="0" dirty="0">
              <a:ln>
                <a:noFill/>
              </a:ln>
              <a:solidFill>
                <a:srgbClr val="000000"/>
              </a:solidFill>
              <a:effectLst/>
              <a:uLnTx/>
              <a:uFillTx/>
              <a:latin typeface="Calibri" panose="020F0502020204030204"/>
              <a:ea typeface="+mn-ea"/>
              <a:cs typeface="+mn-cs"/>
              <a:sym typeface="Arial"/>
            </a:endParaRPr>
          </a:p>
        </p:txBody>
      </p:sp>
      <p:pic>
        <p:nvPicPr>
          <p:cNvPr id="7" name="Picture 6">
            <a:extLst>
              <a:ext uri="{FF2B5EF4-FFF2-40B4-BE49-F238E27FC236}">
                <a16:creationId xmlns:a16="http://schemas.microsoft.com/office/drawing/2014/main" id="{880ACE39-D3C5-A4CD-BCFC-B8B48976BE46}"/>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0777043" y="145665"/>
            <a:ext cx="1170533" cy="365792"/>
          </a:xfrm>
          <a:prstGeom prst="rect">
            <a:avLst/>
          </a:prstGeom>
        </p:spPr>
      </p:pic>
      <p:pic>
        <p:nvPicPr>
          <p:cNvPr id="8" name="Picture 7">
            <a:extLst>
              <a:ext uri="{FF2B5EF4-FFF2-40B4-BE49-F238E27FC236}">
                <a16:creationId xmlns:a16="http://schemas.microsoft.com/office/drawing/2014/main" id="{987EC547-208C-D27F-DB75-0252B8E6F10F}"/>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0679882" y="524579"/>
            <a:ext cx="1518036" cy="323116"/>
          </a:xfrm>
          <a:prstGeom prst="rect">
            <a:avLst/>
          </a:prstGeom>
        </p:spPr>
      </p:pic>
      <p:pic>
        <p:nvPicPr>
          <p:cNvPr id="6" name="Picture 5" descr="A close-up of a travel form">
            <a:extLst>
              <a:ext uri="{FF2B5EF4-FFF2-40B4-BE49-F238E27FC236}">
                <a16:creationId xmlns:a16="http://schemas.microsoft.com/office/drawing/2014/main" id="{0A6B2890-D23B-5646-E3B2-7113C2E0D21B}"/>
              </a:ext>
            </a:extLst>
          </p:cNvPr>
          <p:cNvPicPr>
            <a:picLocks noChangeAspect="1"/>
          </p:cNvPicPr>
          <p:nvPr/>
        </p:nvPicPr>
        <p:blipFill>
          <a:blip r:embed="rId5"/>
          <a:stretch>
            <a:fillRect/>
          </a:stretch>
        </p:blipFill>
        <p:spPr>
          <a:xfrm>
            <a:off x="3652963" y="4083269"/>
            <a:ext cx="4886071" cy="6217920"/>
          </a:xfrm>
          <a:prstGeom prst="rect">
            <a:avLst/>
          </a:prstGeom>
        </p:spPr>
      </p:pic>
    </p:spTree>
    <p:extLst>
      <p:ext uri="{BB962C8B-B14F-4D97-AF65-F5344CB8AC3E}">
        <p14:creationId xmlns:p14="http://schemas.microsoft.com/office/powerpoint/2010/main" val="212818011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8EA8426-011E-97AA-FE07-2C926645DFAE}"/>
              </a:ext>
              <a:ext uri="{C183D7F6-B498-43B3-948B-1728B52AA6E4}">
                <adec:decorative xmlns:adec="http://schemas.microsoft.com/office/drawing/2017/decorative" val="1"/>
              </a:ext>
            </a:extLst>
          </p:cNvPr>
          <p:cNvSpPr txBox="1"/>
          <p:nvPr/>
        </p:nvSpPr>
        <p:spPr>
          <a:xfrm>
            <a:off x="10033348" y="488515"/>
            <a:ext cx="1678488" cy="513567"/>
          </a:xfrm>
          <a:prstGeom prst="rect">
            <a:avLst/>
          </a:prstGeom>
          <a:noFill/>
        </p:spPr>
        <p:txBody>
          <a:bodyPr wrap="square" rtlCol="0">
            <a:spAutoFit/>
          </a:bodyPr>
          <a:lstStyle/>
          <a:p>
            <a:endParaRPr lang="en-US" dirty="0"/>
          </a:p>
        </p:txBody>
      </p:sp>
      <p:pic>
        <p:nvPicPr>
          <p:cNvPr id="3" name="Picture 2">
            <a:extLst>
              <a:ext uri="{FF2B5EF4-FFF2-40B4-BE49-F238E27FC236}">
                <a16:creationId xmlns:a16="http://schemas.microsoft.com/office/drawing/2014/main" id="{B94AEF78-08DF-854B-AB5A-EED188F604B3}"/>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10809962" y="114300"/>
            <a:ext cx="943888" cy="375781"/>
          </a:xfrm>
          <a:prstGeom prst="rect">
            <a:avLst/>
          </a:prstGeom>
        </p:spPr>
      </p:pic>
      <p:sp>
        <p:nvSpPr>
          <p:cNvPr id="5" name="Title 4">
            <a:extLst>
              <a:ext uri="{FF2B5EF4-FFF2-40B4-BE49-F238E27FC236}">
                <a16:creationId xmlns:a16="http://schemas.microsoft.com/office/drawing/2014/main" id="{B451F329-81DE-6C91-5AA1-1DB91D8B1021}"/>
              </a:ext>
            </a:extLst>
          </p:cNvPr>
          <p:cNvSpPr txBox="1">
            <a:spLocks noGrp="1"/>
          </p:cNvSpPr>
          <p:nvPr>
            <p:ph type="title" idx="4294967295"/>
          </p:nvPr>
        </p:nvSpPr>
        <p:spPr>
          <a:xfrm>
            <a:off x="1141395" y="745298"/>
            <a:ext cx="9621242" cy="70788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Calibri" panose="020F0502020204030204" pitchFamily="34" charset="0"/>
              </a:rPr>
              <a:t>Register now for…</a:t>
            </a:r>
          </a:p>
        </p:txBody>
      </p:sp>
      <p:sp>
        <p:nvSpPr>
          <p:cNvPr id="4" name="TextBox 3">
            <a:extLst>
              <a:ext uri="{FF2B5EF4-FFF2-40B4-BE49-F238E27FC236}">
                <a16:creationId xmlns:a16="http://schemas.microsoft.com/office/drawing/2014/main" id="{3E295C95-F088-7F9D-BC2C-34B8905706EE}"/>
              </a:ext>
            </a:extLst>
          </p:cNvPr>
          <p:cNvSpPr txBox="1"/>
          <p:nvPr/>
        </p:nvSpPr>
        <p:spPr>
          <a:xfrm>
            <a:off x="400833" y="1692353"/>
            <a:ext cx="11102366" cy="4370427"/>
          </a:xfrm>
          <a:prstGeom prst="rect">
            <a:avLst/>
          </a:prstGeom>
          <a:noFill/>
        </p:spPr>
        <p:txBody>
          <a:bodyPr wrap="square" rtlCol="0">
            <a:spAutoFit/>
          </a:bodyPr>
          <a:lstStyle/>
          <a:p>
            <a:pPr algn="ctr"/>
            <a:r>
              <a:rPr lang="en-US" sz="6000" b="1" dirty="0">
                <a:solidFill>
                  <a:srgbClr val="442A6A"/>
                </a:solidFill>
                <a:latin typeface="Calibri" panose="020F0502020204030204" pitchFamily="34" charset="0"/>
                <a:ea typeface="Calibri" panose="020F0502020204030204" pitchFamily="34" charset="0"/>
                <a:cs typeface="Calibri" panose="020F0502020204030204" pitchFamily="34" charset="0"/>
              </a:rPr>
              <a:t>RISK MANAGEMENT 101</a:t>
            </a:r>
          </a:p>
          <a:p>
            <a:pPr algn="ctr"/>
            <a:r>
              <a:rPr lang="en-US" sz="6000" b="1" dirty="0">
                <a:solidFill>
                  <a:srgbClr val="442A6A"/>
                </a:solidFill>
                <a:latin typeface="Calibri" panose="020F0502020204030204" pitchFamily="34" charset="0"/>
                <a:ea typeface="Calibri" panose="020F0502020204030204" pitchFamily="34" charset="0"/>
                <a:cs typeface="Calibri" panose="020F0502020204030204" pitchFamily="34" charset="0"/>
              </a:rPr>
              <a:t>Feb. 17 or March 13</a:t>
            </a:r>
          </a:p>
          <a:p>
            <a:pPr algn="ctr"/>
            <a:r>
              <a:rPr lang="en-US" sz="6000" b="1" dirty="0">
                <a:solidFill>
                  <a:srgbClr val="442A6A"/>
                </a:solidFill>
                <a:latin typeface="Calibri" panose="020F0502020204030204" pitchFamily="34" charset="0"/>
                <a:ea typeface="Calibri" panose="020F0502020204030204" pitchFamily="34" charset="0"/>
                <a:cs typeface="Calibri" panose="020F0502020204030204" pitchFamily="34" charset="0"/>
              </a:rPr>
              <a:t>Room 301 Student Union</a:t>
            </a:r>
          </a:p>
          <a:p>
            <a:pPr algn="ctr"/>
            <a:r>
              <a:rPr lang="en-US" sz="6000" b="1" dirty="0">
                <a:solidFill>
                  <a:srgbClr val="442A6A"/>
                </a:solidFill>
                <a:latin typeface="Calibri" panose="020F0502020204030204" pitchFamily="34" charset="0"/>
                <a:ea typeface="Calibri" panose="020F0502020204030204" pitchFamily="34" charset="0"/>
                <a:cs typeface="Calibri" panose="020F0502020204030204" pitchFamily="34" charset="0"/>
              </a:rPr>
              <a:t>2:00- 4:00 pm</a:t>
            </a:r>
          </a:p>
          <a:p>
            <a:pPr algn="ctr"/>
            <a:endParaRPr lang="en-US" b="1" dirty="0">
              <a:solidFill>
                <a:srgbClr val="442A6A"/>
              </a:solidFill>
              <a:latin typeface="Calibri" panose="020F0502020204030204" pitchFamily="34" charset="0"/>
              <a:ea typeface="Calibri" panose="020F0502020204030204" pitchFamily="34" charset="0"/>
              <a:cs typeface="Calibri" panose="020F0502020204030204" pitchFamily="34" charset="0"/>
            </a:endParaRPr>
          </a:p>
          <a:p>
            <a:pPr algn="ctr"/>
            <a:r>
              <a:rPr lang="en-US" sz="2000" b="1">
                <a:solidFill>
                  <a:srgbClr val="442A6A"/>
                </a:solidFill>
                <a:latin typeface="Calibri" panose="020F0502020204030204" pitchFamily="34" charset="0"/>
                <a:ea typeface="Calibri" panose="020F0502020204030204" pitchFamily="34" charset="0"/>
                <a:cs typeface="Calibri" panose="020F0502020204030204" pitchFamily="34" charset="0"/>
              </a:rPr>
              <a:t>https://training.lsu.edu/Default.aspx?AdminGroupId=28&amp;AudienceId=0&amp;PageIndex=1&amp;PageSize=10</a:t>
            </a:r>
            <a:endParaRPr lang="en-US" sz="2000" b="1" dirty="0">
              <a:solidFill>
                <a:srgbClr val="442A6A"/>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51248330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8EA8426-011E-97AA-FE07-2C926645DFAE}"/>
              </a:ext>
              <a:ext uri="{C183D7F6-B498-43B3-948B-1728B52AA6E4}">
                <adec:decorative xmlns:adec="http://schemas.microsoft.com/office/drawing/2017/decorative" val="1"/>
              </a:ext>
            </a:extLst>
          </p:cNvPr>
          <p:cNvSpPr txBox="1"/>
          <p:nvPr/>
        </p:nvSpPr>
        <p:spPr>
          <a:xfrm>
            <a:off x="10033348" y="488515"/>
            <a:ext cx="1678488" cy="513567"/>
          </a:xfrm>
          <a:prstGeom prst="rect">
            <a:avLst/>
          </a:prstGeom>
          <a:noFill/>
        </p:spPr>
        <p:txBody>
          <a:bodyPr wrap="square" rtlCol="0">
            <a:spAutoFit/>
          </a:bodyPr>
          <a:lstStyle/>
          <a:p>
            <a:endParaRPr lang="en-US" dirty="0"/>
          </a:p>
        </p:txBody>
      </p:sp>
      <p:pic>
        <p:nvPicPr>
          <p:cNvPr id="3" name="Picture 2">
            <a:extLst>
              <a:ext uri="{FF2B5EF4-FFF2-40B4-BE49-F238E27FC236}">
                <a16:creationId xmlns:a16="http://schemas.microsoft.com/office/drawing/2014/main" id="{B94AEF78-08DF-854B-AB5A-EED188F604B3}"/>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10809962" y="114300"/>
            <a:ext cx="943888" cy="375781"/>
          </a:xfrm>
          <a:prstGeom prst="rect">
            <a:avLst/>
          </a:prstGeom>
        </p:spPr>
      </p:pic>
      <p:sp>
        <p:nvSpPr>
          <p:cNvPr id="4" name="Title 3">
            <a:extLst>
              <a:ext uri="{FF2B5EF4-FFF2-40B4-BE49-F238E27FC236}">
                <a16:creationId xmlns:a16="http://schemas.microsoft.com/office/drawing/2014/main" id="{3E295C95-F088-7F9D-BC2C-34B8905706EE}"/>
              </a:ext>
            </a:extLst>
          </p:cNvPr>
          <p:cNvSpPr txBox="1">
            <a:spLocks noGrp="1"/>
          </p:cNvSpPr>
          <p:nvPr>
            <p:ph type="title" idx="4294967295"/>
          </p:nvPr>
        </p:nvSpPr>
        <p:spPr>
          <a:xfrm>
            <a:off x="400833" y="1878903"/>
            <a:ext cx="11102366" cy="286232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a:noFill/>
                </a:ln>
                <a:solidFill>
                  <a:srgbClr val="442A6A"/>
                </a:solidFill>
                <a:effectLst/>
                <a:uLnTx/>
                <a:uFillTx/>
                <a:latin typeface="Lucida Handwriting" panose="03010101010101010101" pitchFamily="66" charset="0"/>
                <a:ea typeface="+mn-ea"/>
                <a:cs typeface="+mn-cs"/>
              </a:rPr>
              <a:t>Thank you for your time!</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000" b="1" i="0" u="none" strike="noStrike" kern="1200" cap="none" spc="0" normalizeH="0" baseline="0" noProof="0" dirty="0">
              <a:ln>
                <a:noFill/>
              </a:ln>
              <a:solidFill>
                <a:srgbClr val="442A6A"/>
              </a:solidFill>
              <a:effectLst/>
              <a:uLnTx/>
              <a:uFillTx/>
              <a:latin typeface="Lucida Handwriting" panose="03010101010101010101" pitchFamily="66"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a:noFill/>
                </a:ln>
                <a:solidFill>
                  <a:srgbClr val="442A6A"/>
                </a:solidFill>
                <a:effectLst/>
                <a:uLnTx/>
                <a:uFillTx/>
                <a:latin typeface="Lucida Handwriting" panose="03010101010101010101" pitchFamily="66" charset="0"/>
                <a:ea typeface="+mn-ea"/>
                <a:cs typeface="+mn-cs"/>
              </a:rPr>
              <a:t>Questions???</a:t>
            </a:r>
          </a:p>
        </p:txBody>
      </p:sp>
    </p:spTree>
    <p:extLst>
      <p:ext uri="{BB962C8B-B14F-4D97-AF65-F5344CB8AC3E}">
        <p14:creationId xmlns:p14="http://schemas.microsoft.com/office/powerpoint/2010/main" val="7621136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870AE11-B0A9-D340-83B1-31FDE94D85B9}"/>
              </a:ext>
              <a:ext uri="{C183D7F6-B498-43B3-948B-1728B52AA6E4}">
                <adec:decorative xmlns:adec="http://schemas.microsoft.com/office/drawing/2017/decorative" val="1"/>
              </a:ext>
            </a:extLst>
          </p:cNvPr>
          <p:cNvSpPr txBox="1"/>
          <p:nvPr/>
        </p:nvSpPr>
        <p:spPr>
          <a:xfrm>
            <a:off x="482600" y="6654800"/>
            <a:ext cx="184731" cy="369332"/>
          </a:xfrm>
          <a:prstGeom prst="rect">
            <a:avLst/>
          </a:prstGeom>
          <a:noFill/>
        </p:spPr>
        <p:txBody>
          <a:bodyPr wrap="none" rtlCol="0">
            <a:spAutoFit/>
          </a:bodyPr>
          <a:lstStyle/>
          <a:p>
            <a:endParaRPr lang="en-US" dirty="0"/>
          </a:p>
        </p:txBody>
      </p:sp>
      <p:pic>
        <p:nvPicPr>
          <p:cNvPr id="7" name="Picture 6">
            <a:extLst>
              <a:ext uri="{FF2B5EF4-FFF2-40B4-BE49-F238E27FC236}">
                <a16:creationId xmlns:a16="http://schemas.microsoft.com/office/drawing/2014/main" id="{880ACE39-D3C5-A4CD-BCFC-B8B48976BE46}"/>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0777043" y="145665"/>
            <a:ext cx="1170533" cy="365792"/>
          </a:xfrm>
          <a:prstGeom prst="rect">
            <a:avLst/>
          </a:prstGeom>
        </p:spPr>
      </p:pic>
      <p:pic>
        <p:nvPicPr>
          <p:cNvPr id="8" name="Picture 7">
            <a:extLst>
              <a:ext uri="{FF2B5EF4-FFF2-40B4-BE49-F238E27FC236}">
                <a16:creationId xmlns:a16="http://schemas.microsoft.com/office/drawing/2014/main" id="{987EC547-208C-D27F-DB75-0252B8E6F10F}"/>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0679882" y="524579"/>
            <a:ext cx="1518036" cy="323116"/>
          </a:xfrm>
          <a:prstGeom prst="rect">
            <a:avLst/>
          </a:prstGeom>
        </p:spPr>
      </p:pic>
      <p:sp>
        <p:nvSpPr>
          <p:cNvPr id="4" name="Title 3">
            <a:extLst>
              <a:ext uri="{FF2B5EF4-FFF2-40B4-BE49-F238E27FC236}">
                <a16:creationId xmlns:a16="http://schemas.microsoft.com/office/drawing/2014/main" id="{39F2ABF2-5AB1-95CC-AE51-2542A3AC0313}"/>
              </a:ext>
            </a:extLst>
          </p:cNvPr>
          <p:cNvSpPr txBox="1">
            <a:spLocks noGrp="1"/>
          </p:cNvSpPr>
          <p:nvPr>
            <p:ph type="title" idx="4294967295"/>
          </p:nvPr>
        </p:nvSpPr>
        <p:spPr>
          <a:xfrm>
            <a:off x="1714500" y="686137"/>
            <a:ext cx="8135817" cy="83099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sng" strike="noStrike" kern="1200" cap="none" spc="0" normalizeH="0" baseline="0" noProof="0" dirty="0">
                <a:ln>
                  <a:noFill/>
                </a:ln>
                <a:solidFill>
                  <a:schemeClr val="tx1"/>
                </a:solidFill>
                <a:effectLst/>
                <a:uLnTx/>
                <a:uFillTx/>
                <a:latin typeface="+mn-lt"/>
                <a:ea typeface="+mn-ea"/>
                <a:cs typeface="+mn-cs"/>
              </a:rPr>
              <a:t>Today’s Topics</a:t>
            </a:r>
          </a:p>
        </p:txBody>
      </p:sp>
      <p:sp>
        <p:nvSpPr>
          <p:cNvPr id="3" name="TextBox 2">
            <a:extLst>
              <a:ext uri="{FF2B5EF4-FFF2-40B4-BE49-F238E27FC236}">
                <a16:creationId xmlns:a16="http://schemas.microsoft.com/office/drawing/2014/main" id="{598E6FC3-533C-CB03-FC52-43850D317D52}"/>
              </a:ext>
            </a:extLst>
          </p:cNvPr>
          <p:cNvSpPr txBox="1"/>
          <p:nvPr/>
        </p:nvSpPr>
        <p:spPr>
          <a:xfrm>
            <a:off x="1164770" y="1854159"/>
            <a:ext cx="9862457" cy="4062651"/>
          </a:xfrm>
          <a:prstGeom prst="rect">
            <a:avLst/>
          </a:prstGeom>
          <a:noFill/>
        </p:spPr>
        <p:txBody>
          <a:bodyPr wrap="square" rtlCol="0">
            <a:spAutoFit/>
          </a:bodyPr>
          <a:lstStyle/>
          <a:p>
            <a:pPr marL="285750" indent="-285750">
              <a:buFont typeface="Arial" panose="020B0604020202020204" pitchFamily="34" charset="0"/>
              <a:buChar char="•"/>
            </a:pPr>
            <a:r>
              <a:rPr lang="en-US" sz="4000" dirty="0"/>
              <a:t>Student Domestic Travel Insurance</a:t>
            </a:r>
          </a:p>
          <a:p>
            <a:pPr marL="742950" lvl="1" indent="-285750">
              <a:buFont typeface="Arial" panose="020B0604020202020204" pitchFamily="34" charset="0"/>
              <a:buChar char="•"/>
            </a:pPr>
            <a:r>
              <a:rPr lang="en-US" sz="4000" dirty="0"/>
              <a:t>Overview</a:t>
            </a:r>
          </a:p>
          <a:p>
            <a:pPr marL="742950" lvl="1" indent="-285750">
              <a:buFont typeface="Arial" panose="020B0604020202020204" pitchFamily="34" charset="0"/>
              <a:buChar char="•"/>
            </a:pPr>
            <a:r>
              <a:rPr lang="en-US" sz="4000" dirty="0"/>
              <a:t>Insurance Benefits</a:t>
            </a:r>
          </a:p>
          <a:p>
            <a:pPr marL="285750" indent="-285750">
              <a:buFont typeface="Arial" panose="020B0604020202020204" pitchFamily="34" charset="0"/>
              <a:buChar char="•"/>
            </a:pPr>
            <a:r>
              <a:rPr lang="en-US" sz="4000" dirty="0"/>
              <a:t>International Travel</a:t>
            </a:r>
          </a:p>
          <a:p>
            <a:pPr marL="742950" lvl="1" indent="-285750">
              <a:buFont typeface="Arial" panose="020B0604020202020204" pitchFamily="34" charset="0"/>
              <a:buChar char="•"/>
            </a:pPr>
            <a:r>
              <a:rPr lang="en-US" sz="4000" dirty="0"/>
              <a:t>Insurance and Assistance</a:t>
            </a:r>
          </a:p>
          <a:p>
            <a:pPr marL="742950" lvl="1" indent="-285750">
              <a:buFont typeface="Arial" panose="020B0604020202020204" pitchFamily="34" charset="0"/>
              <a:buChar char="•"/>
            </a:pPr>
            <a:r>
              <a:rPr lang="en-US" sz="4000" dirty="0"/>
              <a:t>High Risk Travel</a:t>
            </a:r>
          </a:p>
          <a:p>
            <a:endParaRPr lang="en-US" dirty="0"/>
          </a:p>
        </p:txBody>
      </p:sp>
      <p:pic>
        <p:nvPicPr>
          <p:cNvPr id="6" name="Picture 5">
            <a:extLst>
              <a:ext uri="{FF2B5EF4-FFF2-40B4-BE49-F238E27FC236}">
                <a16:creationId xmlns:a16="http://schemas.microsoft.com/office/drawing/2014/main" id="{819FFC51-39B9-5F4C-9180-F3DC9B04685F}"/>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 uri="{837473B0-CC2E-450A-ABE3-18F120FF3D39}">
                <a1611:picAttrSrcUrl xmlns:a1611="http://schemas.microsoft.com/office/drawing/2016/11/main" r:id="rId6"/>
              </a:ext>
            </a:extLst>
          </a:blip>
          <a:stretch>
            <a:fillRect/>
          </a:stretch>
        </p:blipFill>
        <p:spPr>
          <a:xfrm>
            <a:off x="6003976" y="4305210"/>
            <a:ext cx="5943600" cy="1866653"/>
          </a:xfrm>
          <a:prstGeom prst="rect">
            <a:avLst/>
          </a:prstGeom>
        </p:spPr>
      </p:pic>
    </p:spTree>
    <p:extLst>
      <p:ext uri="{BB962C8B-B14F-4D97-AF65-F5344CB8AC3E}">
        <p14:creationId xmlns:p14="http://schemas.microsoft.com/office/powerpoint/2010/main" val="25997626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 name="Google Shape;498;p68">
            <a:extLst>
              <a:ext uri="{FF2B5EF4-FFF2-40B4-BE49-F238E27FC236}">
                <a16:creationId xmlns:a16="http://schemas.microsoft.com/office/drawing/2014/main" id="{5564D63A-8A7D-0348-BD5F-233192DC3907}"/>
              </a:ext>
            </a:extLst>
          </p:cNvPr>
          <p:cNvSpPr txBox="1">
            <a:spLocks noGrp="1"/>
          </p:cNvSpPr>
          <p:nvPr>
            <p:ph type="title"/>
          </p:nvPr>
        </p:nvSpPr>
        <p:spPr>
          <a:xfrm>
            <a:off x="1073988" y="349112"/>
            <a:ext cx="10044023" cy="877729"/>
          </a:xfrm>
          <a:prstGeom prst="rect">
            <a:avLst/>
          </a:prstGeom>
        </p:spPr>
        <p:txBody>
          <a:bodyPr spcFirstLastPara="1" vert="horz" lIns="91440" tIns="45720" rIns="91440" bIns="45720" rtlCol="0" anchor="ctr" anchorCtr="0">
            <a:normAutofit/>
          </a:bodyPr>
          <a:lstStyle/>
          <a:p>
            <a:pPr algn="ctr"/>
            <a:r>
              <a:rPr lang="en-US" sz="4000" b="1">
                <a:solidFill>
                  <a:srgbClr val="FFFFFF"/>
                </a:solidFill>
              </a:rPr>
              <a:t>Replacing equipment and contents</a:t>
            </a:r>
            <a:endParaRPr lang="en-US" sz="4000" b="1" dirty="0">
              <a:solidFill>
                <a:srgbClr val="FFFFFF"/>
              </a:solidFill>
            </a:endParaRPr>
          </a:p>
        </p:txBody>
      </p:sp>
      <p:sp>
        <p:nvSpPr>
          <p:cNvPr id="2" name="TextBox 1">
            <a:extLst>
              <a:ext uri="{FF2B5EF4-FFF2-40B4-BE49-F238E27FC236}">
                <a16:creationId xmlns:a16="http://schemas.microsoft.com/office/drawing/2014/main" id="{9870AE11-B0A9-D340-83B1-31FDE94D85B9}"/>
              </a:ext>
              <a:ext uri="{C183D7F6-B498-43B3-948B-1728B52AA6E4}">
                <adec:decorative xmlns:adec="http://schemas.microsoft.com/office/drawing/2017/decorative" val="1"/>
              </a:ext>
            </a:extLst>
          </p:cNvPr>
          <p:cNvSpPr txBox="1"/>
          <p:nvPr/>
        </p:nvSpPr>
        <p:spPr>
          <a:xfrm>
            <a:off x="482600" y="6654800"/>
            <a:ext cx="184731" cy="369332"/>
          </a:xfrm>
          <a:prstGeom prst="rect">
            <a:avLst/>
          </a:prstGeom>
          <a:noFill/>
        </p:spPr>
        <p:txBody>
          <a:bodyPr wrap="none" rtlCol="0">
            <a:spAutoFit/>
          </a:bodyPr>
          <a:lstStyle/>
          <a:p>
            <a:endParaRPr lang="en-US" dirty="0"/>
          </a:p>
        </p:txBody>
      </p:sp>
      <p:pic>
        <p:nvPicPr>
          <p:cNvPr id="7" name="Picture 6" descr="LSU logo">
            <a:extLst>
              <a:ext uri="{FF2B5EF4-FFF2-40B4-BE49-F238E27FC236}">
                <a16:creationId xmlns:a16="http://schemas.microsoft.com/office/drawing/2014/main" id="{880ACE39-D3C5-A4CD-BCFC-B8B48976BE46}"/>
              </a:ext>
            </a:extLst>
          </p:cNvPr>
          <p:cNvPicPr>
            <a:picLocks noChangeAspect="1"/>
          </p:cNvPicPr>
          <p:nvPr/>
        </p:nvPicPr>
        <p:blipFill>
          <a:blip r:embed="rId3"/>
          <a:stretch>
            <a:fillRect/>
          </a:stretch>
        </p:blipFill>
        <p:spPr>
          <a:xfrm>
            <a:off x="10777043" y="145665"/>
            <a:ext cx="1170533" cy="365792"/>
          </a:xfrm>
          <a:prstGeom prst="rect">
            <a:avLst/>
          </a:prstGeom>
        </p:spPr>
      </p:pic>
      <p:pic>
        <p:nvPicPr>
          <p:cNvPr id="8" name="Picture 7" descr="Logo">
            <a:extLst>
              <a:ext uri="{FF2B5EF4-FFF2-40B4-BE49-F238E27FC236}">
                <a16:creationId xmlns:a16="http://schemas.microsoft.com/office/drawing/2014/main" id="{987EC547-208C-D27F-DB75-0252B8E6F10F}"/>
              </a:ext>
            </a:extLst>
          </p:cNvPr>
          <p:cNvPicPr>
            <a:picLocks noChangeAspect="1"/>
          </p:cNvPicPr>
          <p:nvPr/>
        </p:nvPicPr>
        <p:blipFill>
          <a:blip r:embed="rId4"/>
          <a:stretch>
            <a:fillRect/>
          </a:stretch>
        </p:blipFill>
        <p:spPr>
          <a:xfrm>
            <a:off x="10679882" y="524579"/>
            <a:ext cx="1518036" cy="323116"/>
          </a:xfrm>
          <a:prstGeom prst="rect">
            <a:avLst/>
          </a:prstGeom>
        </p:spPr>
      </p:pic>
      <p:sp>
        <p:nvSpPr>
          <p:cNvPr id="3" name="TextBox 2">
            <a:extLst>
              <a:ext uri="{FF2B5EF4-FFF2-40B4-BE49-F238E27FC236}">
                <a16:creationId xmlns:a16="http://schemas.microsoft.com/office/drawing/2014/main" id="{CBAF8440-08BF-6960-FC9E-3CDE8F5A2171}"/>
              </a:ext>
            </a:extLst>
          </p:cNvPr>
          <p:cNvSpPr txBox="1"/>
          <p:nvPr/>
        </p:nvSpPr>
        <p:spPr>
          <a:xfrm>
            <a:off x="1158501" y="811342"/>
            <a:ext cx="9436869" cy="830997"/>
          </a:xfrm>
          <a:prstGeom prst="rect">
            <a:avLst/>
          </a:prstGeom>
          <a:noFill/>
        </p:spPr>
        <p:txBody>
          <a:bodyPr wrap="square" rtlCol="0">
            <a:spAutoFit/>
          </a:bodyPr>
          <a:lstStyle/>
          <a:p>
            <a:pPr algn="ctr"/>
            <a:r>
              <a:rPr lang="en-US" sz="4800" dirty="0"/>
              <a:t>Student Domestic Travel Overview</a:t>
            </a:r>
          </a:p>
        </p:txBody>
      </p:sp>
      <p:sp>
        <p:nvSpPr>
          <p:cNvPr id="6" name="TextBox 5">
            <a:extLst>
              <a:ext uri="{FF2B5EF4-FFF2-40B4-BE49-F238E27FC236}">
                <a16:creationId xmlns:a16="http://schemas.microsoft.com/office/drawing/2014/main" id="{4A55A0C4-8DA3-F442-29AC-219036B7B199}"/>
              </a:ext>
            </a:extLst>
          </p:cNvPr>
          <p:cNvSpPr txBox="1"/>
          <p:nvPr/>
        </p:nvSpPr>
        <p:spPr>
          <a:xfrm>
            <a:off x="1073988" y="1669629"/>
            <a:ext cx="11011119" cy="4832092"/>
          </a:xfrm>
          <a:prstGeom prst="rect">
            <a:avLst/>
          </a:prstGeom>
          <a:noFill/>
        </p:spPr>
        <p:txBody>
          <a:bodyPr wrap="square" rtlCol="0">
            <a:spAutoFit/>
          </a:bodyPr>
          <a:lstStyle/>
          <a:p>
            <a:r>
              <a:rPr lang="en-US" sz="2800" dirty="0"/>
              <a:t>PM 4 governs domestic student trips and student trip travel insurance and requires accident insurance coverage for:</a:t>
            </a:r>
          </a:p>
          <a:p>
            <a:endParaRPr lang="en-US" sz="2800" dirty="0"/>
          </a:p>
          <a:p>
            <a:pPr marL="914400" lvl="1" indent="-457200">
              <a:buFont typeface="Arial" panose="020B0604020202020204" pitchFamily="34" charset="0"/>
              <a:buChar char="•"/>
            </a:pPr>
            <a:r>
              <a:rPr lang="en-US" sz="2800" dirty="0"/>
              <a:t>All University sponsored trips</a:t>
            </a:r>
          </a:p>
          <a:p>
            <a:pPr marL="914400" lvl="1" indent="-457200">
              <a:buFont typeface="Arial" panose="020B0604020202020204" pitchFamily="34" charset="0"/>
              <a:buChar char="•"/>
            </a:pPr>
            <a:r>
              <a:rPr lang="en-US" sz="2800" dirty="0"/>
              <a:t>All trips in which a University faculty or staff member controls the time, route, and mode of travel</a:t>
            </a:r>
          </a:p>
          <a:p>
            <a:pPr marL="914400" lvl="1" indent="-457200">
              <a:buFont typeface="Arial" panose="020B0604020202020204" pitchFamily="34" charset="0"/>
              <a:buChar char="•"/>
            </a:pPr>
            <a:r>
              <a:rPr lang="en-US" sz="2800" dirty="0"/>
              <a:t>All trips where travel costs of students are paid or reimbursed by the University</a:t>
            </a:r>
          </a:p>
          <a:p>
            <a:pPr lvl="1"/>
            <a:endParaRPr lang="en-US" sz="2800" dirty="0"/>
          </a:p>
          <a:p>
            <a:pPr lvl="1"/>
            <a:r>
              <a:rPr lang="en-US" sz="2800" dirty="0"/>
              <a:t>NOTE: “University” includes the official student government organizations.</a:t>
            </a:r>
          </a:p>
        </p:txBody>
      </p:sp>
    </p:spTree>
    <p:extLst>
      <p:ext uri="{BB962C8B-B14F-4D97-AF65-F5344CB8AC3E}">
        <p14:creationId xmlns:p14="http://schemas.microsoft.com/office/powerpoint/2010/main" val="13335134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D4C4E6E9-F9F6-3DC3-B85A-00D251010BAF}"/>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09BCE2E4-7A35-7B0B-E8A6-64D71AE47B04}"/>
              </a:ext>
              <a:ext uri="{C183D7F6-B498-43B3-948B-1728B52AA6E4}">
                <adec:decorative xmlns:adec="http://schemas.microsoft.com/office/drawing/2017/decorative" val="1"/>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9430518" y="4010737"/>
            <a:ext cx="2316943" cy="2560320"/>
          </a:xfrm>
          <a:prstGeom prst="rect">
            <a:avLst/>
          </a:prstGeom>
        </p:spPr>
      </p:pic>
      <p:sp>
        <p:nvSpPr>
          <p:cNvPr id="2" name="TextBox 1">
            <a:extLst>
              <a:ext uri="{FF2B5EF4-FFF2-40B4-BE49-F238E27FC236}">
                <a16:creationId xmlns:a16="http://schemas.microsoft.com/office/drawing/2014/main" id="{D88DD321-7FD4-2EB1-BBEB-2D2F025F4306}"/>
              </a:ext>
              <a:ext uri="{C183D7F6-B498-43B3-948B-1728B52AA6E4}">
                <adec:decorative xmlns:adec="http://schemas.microsoft.com/office/drawing/2017/decorative" val="1"/>
              </a:ext>
            </a:extLst>
          </p:cNvPr>
          <p:cNvSpPr txBox="1"/>
          <p:nvPr/>
        </p:nvSpPr>
        <p:spPr>
          <a:xfrm>
            <a:off x="482600" y="6654800"/>
            <a:ext cx="184731" cy="369332"/>
          </a:xfrm>
          <a:prstGeom prst="rect">
            <a:avLst/>
          </a:prstGeom>
          <a:noFill/>
        </p:spPr>
        <p:txBody>
          <a:bodyPr wrap="none" rtlCol="0">
            <a:spAutoFit/>
          </a:bodyPr>
          <a:lstStyle/>
          <a:p>
            <a:endParaRPr lang="en-US" dirty="0"/>
          </a:p>
        </p:txBody>
      </p:sp>
      <p:pic>
        <p:nvPicPr>
          <p:cNvPr id="7" name="Picture 6">
            <a:extLst>
              <a:ext uri="{FF2B5EF4-FFF2-40B4-BE49-F238E27FC236}">
                <a16:creationId xmlns:a16="http://schemas.microsoft.com/office/drawing/2014/main" id="{C8F1D494-55F4-AA4D-FA68-C5320E06F502}"/>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10777043" y="145665"/>
            <a:ext cx="1170533" cy="365792"/>
          </a:xfrm>
          <a:prstGeom prst="rect">
            <a:avLst/>
          </a:prstGeom>
        </p:spPr>
      </p:pic>
      <p:pic>
        <p:nvPicPr>
          <p:cNvPr id="8" name="Picture 7">
            <a:extLst>
              <a:ext uri="{FF2B5EF4-FFF2-40B4-BE49-F238E27FC236}">
                <a16:creationId xmlns:a16="http://schemas.microsoft.com/office/drawing/2014/main" id="{D98D2143-66A2-0D3B-0139-CFFBB0B62158}"/>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a:off x="10679882" y="524579"/>
            <a:ext cx="1518036" cy="323116"/>
          </a:xfrm>
          <a:prstGeom prst="rect">
            <a:avLst/>
          </a:prstGeom>
        </p:spPr>
      </p:pic>
      <p:sp>
        <p:nvSpPr>
          <p:cNvPr id="6" name="Title 5">
            <a:extLst>
              <a:ext uri="{FF2B5EF4-FFF2-40B4-BE49-F238E27FC236}">
                <a16:creationId xmlns:a16="http://schemas.microsoft.com/office/drawing/2014/main" id="{5974F459-2C22-512E-E692-445E6A9FD1AD}"/>
              </a:ext>
            </a:extLst>
          </p:cNvPr>
          <p:cNvSpPr txBox="1">
            <a:spLocks noGrp="1"/>
          </p:cNvSpPr>
          <p:nvPr>
            <p:ph type="title" idx="4294967295"/>
          </p:nvPr>
        </p:nvSpPr>
        <p:spPr>
          <a:xfrm>
            <a:off x="574965" y="686137"/>
            <a:ext cx="11011119" cy="526297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chemeClr val="tx1"/>
                </a:solidFill>
                <a:effectLst/>
                <a:uLnTx/>
                <a:uFillTx/>
                <a:latin typeface="+mn-lt"/>
                <a:ea typeface="+mn-ea"/>
                <a:cs typeface="+mn-cs"/>
              </a:rPr>
              <a:t>The following trips may be covered at the option of the student traveler and/or sponsor:</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schemeClr val="tx1"/>
              </a:solidFill>
              <a:effectLst/>
              <a:uLnTx/>
              <a:uFillTx/>
              <a:latin typeface="+mn-lt"/>
              <a:ea typeface="+mn-ea"/>
              <a:cs typeface="+mn-cs"/>
            </a:endParaRPr>
          </a:p>
          <a:p>
            <a:pPr marL="914400" marR="0" lvl="1"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chemeClr val="tx1"/>
                </a:solidFill>
                <a:effectLst/>
                <a:uLnTx/>
                <a:uFillTx/>
                <a:latin typeface="+mn-lt"/>
                <a:ea typeface="+mn-ea"/>
                <a:cs typeface="+mn-cs"/>
              </a:rPr>
              <a:t>Travel to satisfy a class requirement when the </a:t>
            </a:r>
            <a:r>
              <a:rPr kumimoji="0" lang="en-US" sz="2800" b="0" i="1" u="none" strike="noStrike" kern="1200" cap="none" spc="0" normalizeH="0" baseline="0" noProof="0" dirty="0">
                <a:ln>
                  <a:noFill/>
                </a:ln>
                <a:solidFill>
                  <a:schemeClr val="tx1"/>
                </a:solidFill>
                <a:effectLst/>
                <a:uLnTx/>
                <a:uFillTx/>
                <a:latin typeface="+mn-lt"/>
                <a:ea typeface="+mn-ea"/>
                <a:cs typeface="+mn-cs"/>
              </a:rPr>
              <a:t>traveler</a:t>
            </a:r>
            <a:r>
              <a:rPr kumimoji="0" lang="en-US" sz="2800" b="0" i="0" u="none" strike="noStrike" kern="1200" cap="none" spc="0" normalizeH="0" baseline="0" noProof="0" dirty="0">
                <a:ln>
                  <a:noFill/>
                </a:ln>
                <a:solidFill>
                  <a:schemeClr val="tx1"/>
                </a:solidFill>
                <a:effectLst/>
                <a:uLnTx/>
                <a:uFillTx/>
                <a:latin typeface="+mn-lt"/>
                <a:ea typeface="+mn-ea"/>
                <a:cs typeface="+mn-cs"/>
              </a:rPr>
              <a:t> determines the time, route, and mode of transportation</a:t>
            </a:r>
          </a:p>
          <a:p>
            <a:pPr marL="914400" marR="0" lvl="1"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chemeClr val="tx1"/>
                </a:solidFill>
                <a:effectLst/>
                <a:uLnTx/>
                <a:uFillTx/>
                <a:latin typeface="+mn-lt"/>
                <a:ea typeface="+mn-ea"/>
                <a:cs typeface="+mn-cs"/>
              </a:rPr>
              <a:t>Travel by individuals or groups representing the University when time, route, and mode of transportation are NOT </a:t>
            </a:r>
          </a:p>
          <a:p>
            <a:pPr marL="457200" marR="0" lvl="1"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chemeClr val="tx1"/>
                </a:solidFill>
                <a:effectLst/>
                <a:uLnTx/>
                <a:uFillTx/>
                <a:latin typeface="+mn-lt"/>
                <a:ea typeface="+mn-ea"/>
                <a:cs typeface="+mn-cs"/>
              </a:rPr>
              <a:t>	controlled by University and expenses are NOT paid by </a:t>
            </a:r>
          </a:p>
          <a:p>
            <a:pPr marL="457200" marR="0" lvl="1"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chemeClr val="tx1"/>
                </a:solidFill>
                <a:effectLst/>
                <a:uLnTx/>
                <a:uFillTx/>
                <a:latin typeface="+mn-lt"/>
                <a:ea typeface="+mn-ea"/>
                <a:cs typeface="+mn-cs"/>
              </a:rPr>
              <a:t>	the University</a:t>
            </a:r>
          </a:p>
          <a:p>
            <a:pPr marL="457200" marR="0" lvl="1"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schemeClr val="tx1"/>
              </a:solidFill>
              <a:effectLst/>
              <a:uLnTx/>
              <a:uFillTx/>
              <a:latin typeface="+mn-lt"/>
              <a:ea typeface="+mn-ea"/>
              <a:cs typeface="+mn-cs"/>
            </a:endParaRPr>
          </a:p>
          <a:p>
            <a:pPr marL="457200" marR="0" lvl="1"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chemeClr val="tx1"/>
                </a:solidFill>
                <a:effectLst/>
                <a:uLnTx/>
                <a:uFillTx/>
                <a:latin typeface="+mn-lt"/>
                <a:ea typeface="+mn-ea"/>
                <a:cs typeface="+mn-cs"/>
              </a:rPr>
              <a:t>*Charge of $0.10 per day will be charged to the traveler</a:t>
            </a:r>
          </a:p>
          <a:p>
            <a:pPr marL="457200" marR="0" lvl="1"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chemeClr val="tx1"/>
                </a:solidFill>
                <a:effectLst/>
                <a:uLnTx/>
                <a:uFillTx/>
                <a:latin typeface="+mn-lt"/>
                <a:ea typeface="+mn-ea"/>
                <a:cs typeface="+mn-cs"/>
              </a:rPr>
              <a:t>or club at the end of the semester for these trips.</a:t>
            </a:r>
          </a:p>
        </p:txBody>
      </p:sp>
    </p:spTree>
    <p:extLst>
      <p:ext uri="{BB962C8B-B14F-4D97-AF65-F5344CB8AC3E}">
        <p14:creationId xmlns:p14="http://schemas.microsoft.com/office/powerpoint/2010/main" val="36569420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3B8E2D1C-01A6-03FA-B6E6-32818D3D346B}"/>
            </a:ext>
          </a:extLst>
        </p:cNvPr>
        <p:cNvGrpSpPr/>
        <p:nvPr/>
      </p:nvGrpSpPr>
      <p:grpSpPr>
        <a:xfrm>
          <a:off x="0" y="0"/>
          <a:ext cx="0" cy="0"/>
          <a:chOff x="0" y="0"/>
          <a:chExt cx="0" cy="0"/>
        </a:xfrm>
      </p:grpSpPr>
      <p:pic>
        <p:nvPicPr>
          <p:cNvPr id="14" name="Picture 13">
            <a:extLst>
              <a:ext uri="{FF2B5EF4-FFF2-40B4-BE49-F238E27FC236}">
                <a16:creationId xmlns:a16="http://schemas.microsoft.com/office/drawing/2014/main" id="{5DAA9FF7-1434-D461-D156-7298D434C640}"/>
              </a:ext>
              <a:ext uri="{C183D7F6-B498-43B3-948B-1728B52AA6E4}">
                <adec:decorative xmlns:adec="http://schemas.microsoft.com/office/drawing/2017/decorative" val="1"/>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82102" y="145665"/>
            <a:ext cx="2325366" cy="1463040"/>
          </a:xfrm>
          <a:prstGeom prst="rect">
            <a:avLst/>
          </a:prstGeom>
        </p:spPr>
      </p:pic>
      <p:pic>
        <p:nvPicPr>
          <p:cNvPr id="11" name="Picture 10">
            <a:extLst>
              <a:ext uri="{FF2B5EF4-FFF2-40B4-BE49-F238E27FC236}">
                <a16:creationId xmlns:a16="http://schemas.microsoft.com/office/drawing/2014/main" id="{EAA2DD50-3A1C-6CC6-7A84-D0310140248E}"/>
              </a:ext>
              <a:ext uri="{C183D7F6-B498-43B3-948B-1728B52AA6E4}">
                <adec:decorative xmlns:adec="http://schemas.microsoft.com/office/drawing/2017/decorative" val="1"/>
              </a:ext>
            </a:extLst>
          </p:cNvPr>
          <p:cNvPicPr>
            <a:picLocks noChangeAspect="1"/>
          </p:cNvPicPr>
          <p:nvPr/>
        </p:nvPicPr>
        <p:blipFill>
          <a:blip r:embed="rId5">
            <a:extLst>
              <a:ext uri="{837473B0-CC2E-450A-ABE3-18F120FF3D39}">
                <a1611:picAttrSrcUrl xmlns:a1611="http://schemas.microsoft.com/office/drawing/2016/11/main" r:id="rId6"/>
              </a:ext>
            </a:extLst>
          </a:blip>
          <a:stretch>
            <a:fillRect/>
          </a:stretch>
        </p:blipFill>
        <p:spPr>
          <a:xfrm>
            <a:off x="9247135" y="3336210"/>
            <a:ext cx="2429879" cy="1737360"/>
          </a:xfrm>
          <a:prstGeom prst="rect">
            <a:avLst/>
          </a:prstGeom>
        </p:spPr>
      </p:pic>
      <p:sp>
        <p:nvSpPr>
          <p:cNvPr id="2" name="TextBox 1">
            <a:extLst>
              <a:ext uri="{FF2B5EF4-FFF2-40B4-BE49-F238E27FC236}">
                <a16:creationId xmlns:a16="http://schemas.microsoft.com/office/drawing/2014/main" id="{E0C63D73-ADB2-65E4-020E-2B9C6E4D3F38}"/>
              </a:ext>
              <a:ext uri="{C183D7F6-B498-43B3-948B-1728B52AA6E4}">
                <adec:decorative xmlns:adec="http://schemas.microsoft.com/office/drawing/2017/decorative" val="1"/>
              </a:ext>
            </a:extLst>
          </p:cNvPr>
          <p:cNvSpPr txBox="1"/>
          <p:nvPr/>
        </p:nvSpPr>
        <p:spPr>
          <a:xfrm>
            <a:off x="482600" y="6654800"/>
            <a:ext cx="184731" cy="369332"/>
          </a:xfrm>
          <a:prstGeom prst="rect">
            <a:avLst/>
          </a:prstGeom>
          <a:noFill/>
        </p:spPr>
        <p:txBody>
          <a:bodyPr wrap="none" rtlCol="0">
            <a:spAutoFit/>
          </a:bodyPr>
          <a:lstStyle/>
          <a:p>
            <a:endParaRPr lang="en-US" dirty="0"/>
          </a:p>
        </p:txBody>
      </p:sp>
      <p:pic>
        <p:nvPicPr>
          <p:cNvPr id="7" name="Picture 6">
            <a:extLst>
              <a:ext uri="{FF2B5EF4-FFF2-40B4-BE49-F238E27FC236}">
                <a16:creationId xmlns:a16="http://schemas.microsoft.com/office/drawing/2014/main" id="{A20D8F67-0F55-15B5-105C-67B1B1D91B61}"/>
              </a:ext>
              <a:ext uri="{C183D7F6-B498-43B3-948B-1728B52AA6E4}">
                <adec:decorative xmlns:adec="http://schemas.microsoft.com/office/drawing/2017/decorative" val="1"/>
              </a:ext>
            </a:extLst>
          </p:cNvPr>
          <p:cNvPicPr>
            <a:picLocks noChangeAspect="1"/>
          </p:cNvPicPr>
          <p:nvPr/>
        </p:nvPicPr>
        <p:blipFill>
          <a:blip r:embed="rId7"/>
          <a:stretch>
            <a:fillRect/>
          </a:stretch>
        </p:blipFill>
        <p:spPr>
          <a:xfrm>
            <a:off x="10777043" y="145665"/>
            <a:ext cx="1170533" cy="365792"/>
          </a:xfrm>
          <a:prstGeom prst="rect">
            <a:avLst/>
          </a:prstGeom>
        </p:spPr>
      </p:pic>
      <p:pic>
        <p:nvPicPr>
          <p:cNvPr id="8" name="Picture 7">
            <a:extLst>
              <a:ext uri="{FF2B5EF4-FFF2-40B4-BE49-F238E27FC236}">
                <a16:creationId xmlns:a16="http://schemas.microsoft.com/office/drawing/2014/main" id="{47B8480E-91D8-B1D7-AFDF-417D6F4DF841}"/>
              </a:ext>
              <a:ext uri="{C183D7F6-B498-43B3-948B-1728B52AA6E4}">
                <adec:decorative xmlns:adec="http://schemas.microsoft.com/office/drawing/2017/decorative" val="1"/>
              </a:ext>
            </a:extLst>
          </p:cNvPr>
          <p:cNvPicPr>
            <a:picLocks noChangeAspect="1"/>
          </p:cNvPicPr>
          <p:nvPr/>
        </p:nvPicPr>
        <p:blipFill>
          <a:blip r:embed="rId8"/>
          <a:stretch>
            <a:fillRect/>
          </a:stretch>
        </p:blipFill>
        <p:spPr>
          <a:xfrm>
            <a:off x="10679882" y="524579"/>
            <a:ext cx="1518036" cy="323116"/>
          </a:xfrm>
          <a:prstGeom prst="rect">
            <a:avLst/>
          </a:prstGeom>
        </p:spPr>
      </p:pic>
      <p:sp>
        <p:nvSpPr>
          <p:cNvPr id="6" name="Title 5">
            <a:extLst>
              <a:ext uri="{FF2B5EF4-FFF2-40B4-BE49-F238E27FC236}">
                <a16:creationId xmlns:a16="http://schemas.microsoft.com/office/drawing/2014/main" id="{D3EC51DE-8D5C-D19C-5010-0D3921D041BD}"/>
              </a:ext>
            </a:extLst>
          </p:cNvPr>
          <p:cNvSpPr txBox="1">
            <a:spLocks noGrp="1"/>
          </p:cNvSpPr>
          <p:nvPr>
            <p:ph type="title" idx="4294967295"/>
          </p:nvPr>
        </p:nvSpPr>
        <p:spPr>
          <a:xfrm>
            <a:off x="590438" y="812249"/>
            <a:ext cx="11011119" cy="704808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00" cap="none" spc="0" normalizeH="0" baseline="0" noProof="0" dirty="0">
              <a:ln>
                <a:noFill/>
              </a:ln>
              <a:solidFill>
                <a:schemeClr val="tx1"/>
              </a:solidFill>
              <a:effectLst/>
              <a:uLnTx/>
              <a:uFillTx/>
              <a:latin typeface="+mn-lt"/>
              <a:ea typeface="Aptos" panose="020B000402020202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00" cap="none" spc="0" normalizeH="0" baseline="0" noProof="0" dirty="0">
                <a:ln>
                  <a:noFill/>
                </a:ln>
                <a:solidFill>
                  <a:schemeClr val="tx1"/>
                </a:solidFill>
                <a:effectLst/>
                <a:uLnTx/>
                <a:uFillTx/>
                <a:latin typeface="+mn-lt"/>
                <a:ea typeface="Aptos" panose="020B0004020202020204" pitchFamily="34" charset="0"/>
                <a:cs typeface="Times New Roman" panose="02020603050405020304" pitchFamily="18" charset="0"/>
              </a:rPr>
              <a:t>Preferred mode of transportation for University sponsored trips:</a:t>
            </a:r>
          </a:p>
          <a:p>
            <a:pPr marL="914400" marR="0" lvl="1"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00" cap="none" spc="0" normalizeH="0" baseline="0" noProof="0" dirty="0">
                <a:ln>
                  <a:noFill/>
                </a:ln>
                <a:solidFill>
                  <a:schemeClr val="tx1"/>
                </a:solidFill>
                <a:effectLst/>
                <a:uLnTx/>
                <a:uFillTx/>
                <a:latin typeface="+mn-lt"/>
                <a:ea typeface="Aptos" panose="020B0004020202020204" pitchFamily="34" charset="0"/>
                <a:cs typeface="Times New Roman" panose="02020603050405020304" pitchFamily="18" charset="0"/>
              </a:rPr>
              <a:t>Public Conveyances/Carriers (buses, trains, planes, taxis, etc.)</a:t>
            </a:r>
          </a:p>
          <a:p>
            <a:pPr marL="914400" marR="0" lvl="1"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00" cap="none" spc="0" normalizeH="0" baseline="0" noProof="0" dirty="0">
                <a:ln>
                  <a:noFill/>
                </a:ln>
                <a:solidFill>
                  <a:schemeClr val="tx1"/>
                </a:solidFill>
                <a:effectLst/>
                <a:uLnTx/>
                <a:uFillTx/>
                <a:latin typeface="+mn-lt"/>
                <a:ea typeface="Aptos" panose="020B0004020202020204" pitchFamily="34" charset="0"/>
                <a:cs typeface="Times New Roman" panose="02020603050405020304" pitchFamily="18" charset="0"/>
              </a:rPr>
              <a:t>University owned vehicles</a:t>
            </a:r>
          </a:p>
          <a:p>
            <a:pPr marL="914400" marR="0" lvl="1"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00" cap="none" spc="0" normalizeH="0" baseline="0" noProof="0" dirty="0">
                <a:ln>
                  <a:noFill/>
                </a:ln>
                <a:solidFill>
                  <a:schemeClr val="tx1"/>
                </a:solidFill>
                <a:effectLst/>
                <a:uLnTx/>
                <a:uFillTx/>
                <a:latin typeface="+mn-lt"/>
                <a:ea typeface="Aptos" panose="020B0004020202020204" pitchFamily="34" charset="0"/>
                <a:cs typeface="Times New Roman" panose="02020603050405020304" pitchFamily="18" charset="0"/>
              </a:rPr>
              <a:t>Privately owned automobiles when other means of</a:t>
            </a:r>
            <a:r>
              <a:rPr kumimoji="0" lang="en-US" sz="2800" b="0" i="0" u="none" strike="noStrike" kern="100" cap="none" spc="-5" normalizeH="0" baseline="0" noProof="0" dirty="0">
                <a:ln>
                  <a:noFill/>
                </a:ln>
                <a:solidFill>
                  <a:schemeClr val="tx1"/>
                </a:solidFill>
                <a:effectLst/>
                <a:uLnTx/>
                <a:uFillTx/>
                <a:latin typeface="+mn-lt"/>
                <a:ea typeface="Aptos" panose="020B0004020202020204" pitchFamily="34" charset="0"/>
                <a:cs typeface="Times New Roman" panose="02020603050405020304" pitchFamily="18" charset="0"/>
              </a:rPr>
              <a:t> </a:t>
            </a:r>
            <a:r>
              <a:rPr kumimoji="0" lang="en-US" sz="2800" b="0" i="0" u="none" strike="noStrike" kern="100" cap="none" spc="0" normalizeH="0" baseline="0" noProof="0" dirty="0">
                <a:ln>
                  <a:noFill/>
                </a:ln>
                <a:solidFill>
                  <a:schemeClr val="tx1"/>
                </a:solidFill>
                <a:effectLst/>
                <a:uLnTx/>
                <a:uFillTx/>
                <a:latin typeface="+mn-lt"/>
                <a:ea typeface="Aptos" panose="020B0004020202020204" pitchFamily="34" charset="0"/>
                <a:cs typeface="Times New Roman" panose="02020603050405020304" pitchFamily="18" charset="0"/>
              </a:rPr>
              <a:t>transportation are not reasonably available or as safe and dependable as the</a:t>
            </a:r>
            <a:r>
              <a:rPr kumimoji="0" lang="en-US" sz="2800" b="0" i="0" u="none" strike="noStrike" kern="100" cap="none" spc="200" normalizeH="0" baseline="0" noProof="0" dirty="0">
                <a:ln>
                  <a:noFill/>
                </a:ln>
                <a:solidFill>
                  <a:schemeClr val="tx1"/>
                </a:solidFill>
                <a:effectLst/>
                <a:uLnTx/>
                <a:uFillTx/>
                <a:latin typeface="+mn-lt"/>
                <a:ea typeface="Aptos" panose="020B0004020202020204" pitchFamily="34" charset="0"/>
                <a:cs typeface="Times New Roman" panose="02020603050405020304" pitchFamily="18" charset="0"/>
              </a:rPr>
              <a:t> </a:t>
            </a:r>
            <a:r>
              <a:rPr kumimoji="0" lang="en-US" sz="2800" b="0" i="0" u="none" strike="noStrike" kern="100" cap="none" spc="0" normalizeH="0" baseline="0" noProof="0" dirty="0">
                <a:ln>
                  <a:noFill/>
                </a:ln>
                <a:solidFill>
                  <a:schemeClr val="tx1"/>
                </a:solidFill>
                <a:effectLst/>
                <a:uLnTx/>
                <a:uFillTx/>
                <a:latin typeface="+mn-lt"/>
                <a:ea typeface="Aptos" panose="020B0004020202020204" pitchFamily="34" charset="0"/>
                <a:cs typeface="Times New Roman" panose="02020603050405020304" pitchFamily="18" charset="0"/>
              </a:rPr>
              <a:t>private vehicle.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00" cap="none" spc="0" normalizeH="0" baseline="0" noProof="0" dirty="0">
              <a:ln>
                <a:noFill/>
              </a:ln>
              <a:solidFill>
                <a:schemeClr val="tx1"/>
              </a:solidFill>
              <a:effectLst/>
              <a:uLnTx/>
              <a:uFillTx/>
              <a:latin typeface="+mn-lt"/>
              <a:ea typeface="Aptos" panose="020B000402020202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00" cap="none" spc="0" normalizeH="0" baseline="0" noProof="0" dirty="0">
              <a:ln>
                <a:noFill/>
              </a:ln>
              <a:solidFill>
                <a:schemeClr val="tx1"/>
              </a:solidFill>
              <a:effectLst/>
              <a:uLnTx/>
              <a:uFillTx/>
              <a:latin typeface="+mn-lt"/>
              <a:ea typeface="Aptos" panose="020B000402020202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600" b="1" i="0" u="none" strike="noStrike" kern="1200" cap="none" spc="0" normalizeH="0" baseline="0" noProof="0" dirty="0">
              <a:ln>
                <a:noFill/>
              </a:ln>
              <a:solidFill>
                <a:schemeClr val="tx1"/>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chemeClr val="tx1"/>
                </a:solidFill>
                <a:effectLst/>
                <a:uLnTx/>
                <a:uFillTx/>
                <a:latin typeface="+mn-lt"/>
                <a:ea typeface="+mn-ea"/>
                <a:cs typeface="+mn-cs"/>
              </a:rPr>
              <a:t>Student Trip Travel Insurance does NOT cover participation in or practicing for intercollegiate activities.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600" b="1" i="0" u="none" strike="noStrike" kern="1200" cap="none" spc="0" normalizeH="0" baseline="0" noProof="0" dirty="0">
              <a:ln>
                <a:noFill/>
              </a:ln>
              <a:solidFill>
                <a:schemeClr val="tx1"/>
              </a:solidFill>
              <a:effectLst/>
              <a:uLnTx/>
              <a:uFillTx/>
              <a:latin typeface="+mn-lt"/>
              <a:ea typeface="+mn-ea"/>
              <a:cs typeface="+mn-cs"/>
            </a:endParaRPr>
          </a:p>
          <a:p>
            <a:pPr marL="457200" marR="0" lvl="1"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schemeClr val="tx1"/>
              </a:solidFill>
              <a:effectLst/>
              <a:uLnTx/>
              <a:uFillTx/>
              <a:latin typeface="+mn-lt"/>
              <a:ea typeface="+mn-ea"/>
              <a:cs typeface="+mn-cs"/>
            </a:endParaRPr>
          </a:p>
          <a:p>
            <a:pPr marL="457200" marR="0" lvl="1"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schemeClr val="tx1"/>
              </a:solidFill>
              <a:effectLst/>
              <a:uLnTx/>
              <a:uFillTx/>
              <a:latin typeface="+mn-lt"/>
              <a:ea typeface="+mn-ea"/>
              <a:cs typeface="+mn-cs"/>
            </a:endParaRPr>
          </a:p>
        </p:txBody>
      </p:sp>
      <p:pic>
        <p:nvPicPr>
          <p:cNvPr id="5" name="Picture 4">
            <a:extLst>
              <a:ext uri="{FF2B5EF4-FFF2-40B4-BE49-F238E27FC236}">
                <a16:creationId xmlns:a16="http://schemas.microsoft.com/office/drawing/2014/main" id="{4EBB0DBF-318F-7E88-A4A0-F57DF718596A}"/>
              </a:ext>
              <a:ext uri="{C183D7F6-B498-43B3-948B-1728B52AA6E4}">
                <adec:decorative xmlns:adec="http://schemas.microsoft.com/office/drawing/2017/decorative" val="1"/>
              </a:ext>
            </a:extLst>
          </p:cNvPr>
          <p:cNvPicPr>
            <a:picLocks noChangeAspect="1"/>
          </p:cNvPicPr>
          <p:nvPr/>
        </p:nvPicPr>
        <p:blipFill>
          <a:blip r:embed="rId9">
            <a:extLst>
              <a:ext uri="{837473B0-CC2E-450A-ABE3-18F120FF3D39}">
                <a1611:picAttrSrcUrl xmlns:a1611="http://schemas.microsoft.com/office/drawing/2016/11/main" r:id="rId10"/>
              </a:ext>
            </a:extLst>
          </a:blip>
          <a:stretch>
            <a:fillRect/>
          </a:stretch>
        </p:blipFill>
        <p:spPr>
          <a:xfrm>
            <a:off x="4914337" y="3626803"/>
            <a:ext cx="2113280" cy="1188720"/>
          </a:xfrm>
          <a:prstGeom prst="rect">
            <a:avLst/>
          </a:prstGeom>
        </p:spPr>
      </p:pic>
    </p:spTree>
    <p:extLst>
      <p:ext uri="{BB962C8B-B14F-4D97-AF65-F5344CB8AC3E}">
        <p14:creationId xmlns:p14="http://schemas.microsoft.com/office/powerpoint/2010/main" val="36880376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855EB4AD-5637-8E57-4B57-13CA2B9AA3D5}"/>
            </a:ext>
          </a:extLst>
        </p:cNvPr>
        <p:cNvGrpSpPr/>
        <p:nvPr/>
      </p:nvGrpSpPr>
      <p:grpSpPr>
        <a:xfrm>
          <a:off x="0" y="0"/>
          <a:ext cx="0" cy="0"/>
          <a:chOff x="0" y="0"/>
          <a:chExt cx="0" cy="0"/>
        </a:xfrm>
      </p:grpSpPr>
      <p:pic>
        <p:nvPicPr>
          <p:cNvPr id="12" name="Picture 11">
            <a:extLst>
              <a:ext uri="{FF2B5EF4-FFF2-40B4-BE49-F238E27FC236}">
                <a16:creationId xmlns:a16="http://schemas.microsoft.com/office/drawing/2014/main" id="{129FF94A-4D23-785C-6FD8-F760B7DB293E}"/>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5957978" y="1794354"/>
            <a:ext cx="6036741" cy="4206240"/>
          </a:xfrm>
          <a:prstGeom prst="rect">
            <a:avLst/>
          </a:prstGeom>
        </p:spPr>
      </p:pic>
      <p:sp>
        <p:nvSpPr>
          <p:cNvPr id="2" name="TextBox 1">
            <a:extLst>
              <a:ext uri="{FF2B5EF4-FFF2-40B4-BE49-F238E27FC236}">
                <a16:creationId xmlns:a16="http://schemas.microsoft.com/office/drawing/2014/main" id="{58869DDA-975C-298B-F826-6CE7298F661D}"/>
              </a:ext>
              <a:ext uri="{C183D7F6-B498-43B3-948B-1728B52AA6E4}">
                <adec:decorative xmlns:adec="http://schemas.microsoft.com/office/drawing/2017/decorative" val="1"/>
              </a:ext>
            </a:extLst>
          </p:cNvPr>
          <p:cNvSpPr txBox="1"/>
          <p:nvPr/>
        </p:nvSpPr>
        <p:spPr>
          <a:xfrm>
            <a:off x="482600" y="6654800"/>
            <a:ext cx="184731" cy="369332"/>
          </a:xfrm>
          <a:prstGeom prst="rect">
            <a:avLst/>
          </a:prstGeom>
          <a:noFill/>
        </p:spPr>
        <p:txBody>
          <a:bodyPr wrap="none" rtlCol="0">
            <a:spAutoFit/>
          </a:bodyPr>
          <a:lstStyle/>
          <a:p>
            <a:endParaRPr lang="en-US" dirty="0"/>
          </a:p>
        </p:txBody>
      </p:sp>
      <p:pic>
        <p:nvPicPr>
          <p:cNvPr id="7" name="Picture 6">
            <a:extLst>
              <a:ext uri="{FF2B5EF4-FFF2-40B4-BE49-F238E27FC236}">
                <a16:creationId xmlns:a16="http://schemas.microsoft.com/office/drawing/2014/main" id="{941E0D54-0E92-ACEC-57F0-7ED2FAD18E70}"/>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0777043" y="145665"/>
            <a:ext cx="1170533" cy="365792"/>
          </a:xfrm>
          <a:prstGeom prst="rect">
            <a:avLst/>
          </a:prstGeom>
        </p:spPr>
      </p:pic>
      <p:pic>
        <p:nvPicPr>
          <p:cNvPr id="8" name="Picture 7">
            <a:extLst>
              <a:ext uri="{FF2B5EF4-FFF2-40B4-BE49-F238E27FC236}">
                <a16:creationId xmlns:a16="http://schemas.microsoft.com/office/drawing/2014/main" id="{952CAD80-4E1C-BE21-F3DB-4E48C75A275E}"/>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10679882" y="524579"/>
            <a:ext cx="1518036" cy="323116"/>
          </a:xfrm>
          <a:prstGeom prst="rect">
            <a:avLst/>
          </a:prstGeom>
        </p:spPr>
      </p:pic>
      <p:sp>
        <p:nvSpPr>
          <p:cNvPr id="4" name="Title 3">
            <a:extLst>
              <a:ext uri="{FF2B5EF4-FFF2-40B4-BE49-F238E27FC236}">
                <a16:creationId xmlns:a16="http://schemas.microsoft.com/office/drawing/2014/main" id="{C9E3E2F7-4E9C-8F1E-1C23-526A18E7A5EA}"/>
              </a:ext>
            </a:extLst>
          </p:cNvPr>
          <p:cNvSpPr txBox="1">
            <a:spLocks noGrp="1"/>
          </p:cNvSpPr>
          <p:nvPr>
            <p:ph type="title" idx="4294967295"/>
          </p:nvPr>
        </p:nvSpPr>
        <p:spPr>
          <a:xfrm>
            <a:off x="244423" y="245676"/>
            <a:ext cx="6760093"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chemeClr val="tx1"/>
                </a:solidFill>
                <a:effectLst>
                  <a:outerShdw blurRad="50800" dist="38100" dir="2700000" algn="tl" rotWithShape="0">
                    <a:prstClr val="black">
                      <a:alpha val="40000"/>
                    </a:prstClr>
                  </a:outerShdw>
                </a:effectLst>
                <a:uLnTx/>
                <a:uFillTx/>
                <a:latin typeface="Calibri" panose="020F0502020204030204"/>
                <a:ea typeface="+mn-ea"/>
                <a:cs typeface="Arial" panose="020B0604020202020204" pitchFamily="34" charset="0"/>
              </a:rPr>
              <a:t>How to Enroll</a:t>
            </a:r>
          </a:p>
        </p:txBody>
      </p:sp>
      <p:sp>
        <p:nvSpPr>
          <p:cNvPr id="6" name="TextBox 5">
            <a:extLst>
              <a:ext uri="{FF2B5EF4-FFF2-40B4-BE49-F238E27FC236}">
                <a16:creationId xmlns:a16="http://schemas.microsoft.com/office/drawing/2014/main" id="{58449C4B-6E64-2FB2-87CE-2A49EB65E968}"/>
              </a:ext>
            </a:extLst>
          </p:cNvPr>
          <p:cNvSpPr txBox="1"/>
          <p:nvPr/>
        </p:nvSpPr>
        <p:spPr>
          <a:xfrm>
            <a:off x="667331" y="857406"/>
            <a:ext cx="5560048" cy="5790496"/>
          </a:xfrm>
          <a:prstGeom prst="rect">
            <a:avLst/>
          </a:prstGeom>
          <a:noFill/>
        </p:spPr>
        <p:txBody>
          <a:bodyPr wrap="square" rtlCol="0">
            <a:spAutoFit/>
          </a:bodyPr>
          <a:lstStyle/>
          <a:p>
            <a:pPr marL="342900" marR="0" lvl="0" indent="-342900" algn="l" defTabSz="1244600" rtl="0" eaLnBrk="1" fontAlgn="auto" latinLnBrk="0" hangingPunct="1">
              <a:lnSpc>
                <a:spcPct val="150000"/>
              </a:lnSpc>
              <a:spcBef>
                <a:spcPts val="600"/>
              </a:spcBef>
              <a:spcAft>
                <a:spcPts val="600"/>
              </a:spcAft>
              <a:buClrTx/>
              <a:buSzTx/>
              <a:buFont typeface="Arial" panose="020B0604020202020204" pitchFamily="34" charset="0"/>
              <a:buChar char="•"/>
              <a:tabLst/>
              <a:defRPr/>
            </a:pPr>
            <a:r>
              <a:rPr kumimoji="0" lang="en-US" sz="2400" i="0" u="none" strike="noStrike" kern="1200" cap="none" spc="0" normalizeH="0" noProof="0" dirty="0">
                <a:ln>
                  <a:noFill/>
                </a:ln>
                <a:effectLst/>
                <a:uLnTx/>
                <a:uFillTx/>
                <a:latin typeface="Calibri" panose="020F0502020204030204"/>
                <a:ea typeface="+mn-ea"/>
                <a:cs typeface="+mn-cs"/>
              </a:rPr>
              <a:t>Visit LSU.edu/</a:t>
            </a:r>
            <a:r>
              <a:rPr kumimoji="0" lang="en-US" sz="2400" i="0" u="none" strike="noStrike" kern="1200" cap="none" spc="0" normalizeH="0" noProof="0" dirty="0" err="1">
                <a:ln>
                  <a:noFill/>
                </a:ln>
                <a:effectLst/>
                <a:uLnTx/>
                <a:uFillTx/>
                <a:latin typeface="Calibri" panose="020F0502020204030204"/>
                <a:ea typeface="+mn-ea"/>
                <a:cs typeface="+mn-cs"/>
              </a:rPr>
              <a:t>riskmgt</a:t>
            </a:r>
            <a:endParaRPr kumimoji="0" lang="en-US" sz="2400" i="0" u="none" strike="noStrike" kern="1200" cap="none" spc="0" normalizeH="0" noProof="0" dirty="0">
              <a:ln>
                <a:noFill/>
              </a:ln>
              <a:effectLst/>
              <a:uLnTx/>
              <a:uFillTx/>
              <a:latin typeface="Calibri" panose="020F0502020204030204"/>
              <a:ea typeface="+mn-ea"/>
              <a:cs typeface="+mn-cs"/>
            </a:endParaRPr>
          </a:p>
          <a:p>
            <a:pPr marL="342900" marR="0" lvl="0" indent="-342900" algn="l" defTabSz="1244600" rtl="0" eaLnBrk="1" fontAlgn="auto" latinLnBrk="0" hangingPunct="1">
              <a:lnSpc>
                <a:spcPct val="150000"/>
              </a:lnSpc>
              <a:spcBef>
                <a:spcPts val="600"/>
              </a:spcBef>
              <a:spcAft>
                <a:spcPts val="600"/>
              </a:spcAft>
              <a:buClrTx/>
              <a:buSzTx/>
              <a:buFont typeface="Arial" panose="020B0604020202020204" pitchFamily="34" charset="0"/>
              <a:buChar char="•"/>
              <a:tabLst/>
              <a:defRPr/>
            </a:pPr>
            <a:r>
              <a:rPr kumimoji="0" lang="en-US" sz="2400" i="0" u="none" strike="noStrike" kern="1200" cap="none" spc="0" normalizeH="0" noProof="0" dirty="0">
                <a:ln>
                  <a:noFill/>
                </a:ln>
                <a:effectLst/>
                <a:uLnTx/>
                <a:uFillTx/>
                <a:latin typeface="Calibri" panose="020F0502020204030204"/>
                <a:ea typeface="+mn-ea"/>
                <a:cs typeface="+mn-cs"/>
              </a:rPr>
              <a:t>Click on the </a:t>
            </a:r>
            <a:r>
              <a:rPr kumimoji="0" lang="en-US" sz="2400" i="0" u="sng" strike="noStrike" kern="1200" cap="none" spc="0" normalizeH="0" noProof="0" dirty="0">
                <a:ln>
                  <a:noFill/>
                </a:ln>
                <a:effectLst/>
                <a:uLnTx/>
                <a:uFillTx/>
                <a:latin typeface="Calibri" panose="020F0502020204030204"/>
                <a:ea typeface="+mn-ea"/>
                <a:cs typeface="+mn-cs"/>
              </a:rPr>
              <a:t>Travel</a:t>
            </a:r>
            <a:r>
              <a:rPr kumimoji="0" lang="en-US" sz="2400" i="0" u="none" strike="noStrike" kern="1200" cap="none" spc="0" normalizeH="0" noProof="0" dirty="0">
                <a:ln>
                  <a:noFill/>
                </a:ln>
                <a:effectLst/>
                <a:uLnTx/>
                <a:uFillTx/>
                <a:latin typeface="Calibri" panose="020F0502020204030204"/>
                <a:ea typeface="+mn-ea"/>
                <a:cs typeface="+mn-cs"/>
              </a:rPr>
              <a:t> drop down menu</a:t>
            </a:r>
          </a:p>
          <a:p>
            <a:pPr marL="342900" marR="0" lvl="0" indent="-342900" algn="l" defTabSz="1244600" rtl="0" eaLnBrk="1" fontAlgn="auto" latinLnBrk="0" hangingPunct="1">
              <a:lnSpc>
                <a:spcPct val="150000"/>
              </a:lnSpc>
              <a:spcBef>
                <a:spcPts val="600"/>
              </a:spcBef>
              <a:spcAft>
                <a:spcPts val="600"/>
              </a:spcAft>
              <a:buClrTx/>
              <a:buSzTx/>
              <a:buFont typeface="Arial" panose="020B0604020202020204" pitchFamily="34" charset="0"/>
              <a:buChar char="•"/>
              <a:tabLst/>
              <a:defRPr/>
            </a:pPr>
            <a:r>
              <a:rPr lang="en-US" sz="2400" dirty="0">
                <a:latin typeface="Calibri" panose="020F0502020204030204"/>
              </a:rPr>
              <a:t>Click on the </a:t>
            </a:r>
            <a:r>
              <a:rPr lang="en-US" sz="2400" u="sng" dirty="0">
                <a:latin typeface="Calibri" panose="020F0502020204030204"/>
              </a:rPr>
              <a:t>Student Travel Insurance</a:t>
            </a:r>
            <a:r>
              <a:rPr lang="en-US" sz="2400" dirty="0">
                <a:latin typeface="Calibri" panose="020F0502020204030204"/>
              </a:rPr>
              <a:t> link</a:t>
            </a:r>
          </a:p>
          <a:p>
            <a:pPr marL="342900" marR="0" lvl="0" indent="-342900" algn="l" defTabSz="1244600" rtl="0" eaLnBrk="1" fontAlgn="auto" latinLnBrk="0" hangingPunct="1">
              <a:lnSpc>
                <a:spcPct val="150000"/>
              </a:lnSpc>
              <a:spcBef>
                <a:spcPts val="600"/>
              </a:spcBef>
              <a:spcAft>
                <a:spcPts val="600"/>
              </a:spcAft>
              <a:buClrTx/>
              <a:buSzTx/>
              <a:buFont typeface="Arial" panose="020B0604020202020204" pitchFamily="34" charset="0"/>
              <a:buChar char="•"/>
              <a:tabLst/>
              <a:defRPr/>
            </a:pPr>
            <a:r>
              <a:rPr lang="en-US" sz="2400" dirty="0">
                <a:latin typeface="Calibri" panose="020F0502020204030204"/>
              </a:rPr>
              <a:t>Click on </a:t>
            </a:r>
            <a:r>
              <a:rPr lang="en-US" sz="2400" u="sng" dirty="0">
                <a:latin typeface="Calibri" panose="020F0502020204030204"/>
              </a:rPr>
              <a:t>Requesting Coverage for your Travel / Activity</a:t>
            </a:r>
          </a:p>
          <a:p>
            <a:pPr marL="342900" marR="0" lvl="0" indent="-342900" algn="l" defTabSz="1244600" rtl="0" eaLnBrk="1" fontAlgn="auto" latinLnBrk="0" hangingPunct="1">
              <a:lnSpc>
                <a:spcPct val="150000"/>
              </a:lnSpc>
              <a:spcBef>
                <a:spcPts val="600"/>
              </a:spcBef>
              <a:spcAft>
                <a:spcPts val="600"/>
              </a:spcAft>
              <a:buClrTx/>
              <a:buSzTx/>
              <a:buFont typeface="Arial" panose="020B0604020202020204" pitchFamily="34" charset="0"/>
              <a:buChar char="•"/>
              <a:tabLst/>
              <a:defRPr/>
            </a:pPr>
            <a:r>
              <a:rPr lang="en-US" sz="2400" dirty="0">
                <a:latin typeface="Calibri" panose="020F0502020204030204"/>
              </a:rPr>
              <a:t>Click on the appropriate coverage request form and complete</a:t>
            </a:r>
          </a:p>
          <a:p>
            <a:pPr marL="342900" marR="0" lvl="0" indent="-342900" algn="l" defTabSz="1244600" rtl="0" eaLnBrk="1" fontAlgn="auto" latinLnBrk="0" hangingPunct="1">
              <a:lnSpc>
                <a:spcPct val="150000"/>
              </a:lnSpc>
              <a:spcBef>
                <a:spcPts val="600"/>
              </a:spcBef>
              <a:spcAft>
                <a:spcPts val="600"/>
              </a:spcAft>
              <a:buClrTx/>
              <a:buSzTx/>
              <a:buFont typeface="Arial" panose="020B0604020202020204" pitchFamily="34" charset="0"/>
              <a:buChar char="•"/>
              <a:tabLst/>
              <a:defRPr/>
            </a:pPr>
            <a:r>
              <a:rPr lang="en-US" sz="2400" dirty="0">
                <a:latin typeface="Calibri" panose="020F0502020204030204"/>
              </a:rPr>
              <a:t>Click Submit Form</a:t>
            </a:r>
          </a:p>
        </p:txBody>
      </p:sp>
    </p:spTree>
    <p:extLst>
      <p:ext uri="{BB962C8B-B14F-4D97-AF65-F5344CB8AC3E}">
        <p14:creationId xmlns:p14="http://schemas.microsoft.com/office/powerpoint/2010/main" val="2011688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3680A2E0-F34F-1E3D-54DE-1BD4095A5604}"/>
            </a:ext>
          </a:extLst>
        </p:cNvPr>
        <p:cNvGrpSpPr/>
        <p:nvPr/>
      </p:nvGrpSpPr>
      <p:grpSpPr>
        <a:xfrm>
          <a:off x="0" y="0"/>
          <a:ext cx="0" cy="0"/>
          <a:chOff x="0" y="0"/>
          <a:chExt cx="0" cy="0"/>
        </a:xfrm>
      </p:grpSpPr>
      <p:pic>
        <p:nvPicPr>
          <p:cNvPr id="16" name="Picture 15">
            <a:extLst>
              <a:ext uri="{FF2B5EF4-FFF2-40B4-BE49-F238E27FC236}">
                <a16:creationId xmlns:a16="http://schemas.microsoft.com/office/drawing/2014/main" id="{B489406B-45AE-9256-27CD-33CF6EF83162}"/>
              </a:ext>
              <a:ext uri="{C183D7F6-B498-43B3-948B-1728B52AA6E4}">
                <adec:decorative xmlns:adec="http://schemas.microsoft.com/office/drawing/2017/decorative" val="1"/>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8137576" y="2698888"/>
            <a:ext cx="3810000" cy="3810000"/>
          </a:xfrm>
          <a:prstGeom prst="rect">
            <a:avLst/>
          </a:prstGeom>
        </p:spPr>
      </p:pic>
      <p:sp>
        <p:nvSpPr>
          <p:cNvPr id="2" name="TextBox 1">
            <a:extLst>
              <a:ext uri="{FF2B5EF4-FFF2-40B4-BE49-F238E27FC236}">
                <a16:creationId xmlns:a16="http://schemas.microsoft.com/office/drawing/2014/main" id="{88710C8C-FAC7-8647-2833-F7AAA2245545}"/>
              </a:ext>
              <a:ext uri="{C183D7F6-B498-43B3-948B-1728B52AA6E4}">
                <adec:decorative xmlns:adec="http://schemas.microsoft.com/office/drawing/2017/decorative" val="1"/>
              </a:ext>
            </a:extLst>
          </p:cNvPr>
          <p:cNvSpPr txBox="1"/>
          <p:nvPr/>
        </p:nvSpPr>
        <p:spPr>
          <a:xfrm>
            <a:off x="482600" y="6654800"/>
            <a:ext cx="184731" cy="369332"/>
          </a:xfrm>
          <a:prstGeom prst="rect">
            <a:avLst/>
          </a:prstGeom>
          <a:noFill/>
        </p:spPr>
        <p:txBody>
          <a:bodyPr wrap="none" rtlCol="0">
            <a:spAutoFit/>
          </a:bodyPr>
          <a:lstStyle/>
          <a:p>
            <a:endParaRPr lang="en-US" dirty="0"/>
          </a:p>
        </p:txBody>
      </p:sp>
      <p:pic>
        <p:nvPicPr>
          <p:cNvPr id="7" name="Picture 6">
            <a:extLst>
              <a:ext uri="{FF2B5EF4-FFF2-40B4-BE49-F238E27FC236}">
                <a16:creationId xmlns:a16="http://schemas.microsoft.com/office/drawing/2014/main" id="{72B855A2-7335-06EF-C00A-FF1DDC5AF4C6}"/>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10777043" y="145665"/>
            <a:ext cx="1170533" cy="365792"/>
          </a:xfrm>
          <a:prstGeom prst="rect">
            <a:avLst/>
          </a:prstGeom>
        </p:spPr>
      </p:pic>
      <p:pic>
        <p:nvPicPr>
          <p:cNvPr id="8" name="Picture 7">
            <a:extLst>
              <a:ext uri="{FF2B5EF4-FFF2-40B4-BE49-F238E27FC236}">
                <a16:creationId xmlns:a16="http://schemas.microsoft.com/office/drawing/2014/main" id="{A77B019C-5DB1-8F21-F077-C1F3944804CA}"/>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a:off x="10679882" y="524579"/>
            <a:ext cx="1518036" cy="323116"/>
          </a:xfrm>
          <a:prstGeom prst="rect">
            <a:avLst/>
          </a:prstGeom>
        </p:spPr>
      </p:pic>
      <p:sp>
        <p:nvSpPr>
          <p:cNvPr id="3" name="Title 2">
            <a:extLst>
              <a:ext uri="{FF2B5EF4-FFF2-40B4-BE49-F238E27FC236}">
                <a16:creationId xmlns:a16="http://schemas.microsoft.com/office/drawing/2014/main" id="{43FDE7D4-20E9-27F2-F3D4-080216591093}"/>
              </a:ext>
            </a:extLst>
          </p:cNvPr>
          <p:cNvSpPr txBox="1">
            <a:spLocks noGrp="1"/>
          </p:cNvSpPr>
          <p:nvPr>
            <p:ph type="title" idx="4294967295"/>
          </p:nvPr>
        </p:nvSpPr>
        <p:spPr>
          <a:xfrm>
            <a:off x="1158501" y="536702"/>
            <a:ext cx="9436869" cy="83099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a:ln>
                  <a:noFill/>
                </a:ln>
                <a:solidFill>
                  <a:schemeClr val="tx1"/>
                </a:solidFill>
                <a:effectLst/>
                <a:uLnTx/>
                <a:uFillTx/>
                <a:latin typeface="+mn-lt"/>
                <a:ea typeface="+mn-ea"/>
                <a:cs typeface="+mn-cs"/>
              </a:rPr>
              <a:t>Benefits</a:t>
            </a:r>
          </a:p>
        </p:txBody>
      </p:sp>
      <p:sp>
        <p:nvSpPr>
          <p:cNvPr id="4" name="TextBox 3">
            <a:extLst>
              <a:ext uri="{FF2B5EF4-FFF2-40B4-BE49-F238E27FC236}">
                <a16:creationId xmlns:a16="http://schemas.microsoft.com/office/drawing/2014/main" id="{FF52E05B-43D1-74C0-B326-FFBCE2985DBA}"/>
              </a:ext>
            </a:extLst>
          </p:cNvPr>
          <p:cNvSpPr txBox="1"/>
          <p:nvPr/>
        </p:nvSpPr>
        <p:spPr>
          <a:xfrm>
            <a:off x="279010" y="1544386"/>
            <a:ext cx="11195850" cy="5447645"/>
          </a:xfrm>
          <a:prstGeom prst="rect">
            <a:avLst/>
          </a:prstGeom>
          <a:noFill/>
        </p:spPr>
        <p:txBody>
          <a:bodyPr wrap="square" rtlCol="0">
            <a:spAutoFit/>
          </a:bodyPr>
          <a:lstStyle/>
          <a:p>
            <a:pPr marL="285750" indent="-285750">
              <a:buFont typeface="Arial" panose="020B0604020202020204" pitchFamily="34" charset="0"/>
              <a:buChar char="•"/>
            </a:pPr>
            <a:r>
              <a:rPr lang="en-US" sz="2400" dirty="0"/>
              <a:t>Up to $5,000 for medical expenses incurred within 52 weeks of date of accident</a:t>
            </a:r>
          </a:p>
          <a:p>
            <a:pPr marL="285750" indent="-285750">
              <a:buFont typeface="Arial" panose="020B0604020202020204" pitchFamily="34" charset="0"/>
              <a:buChar char="•"/>
            </a:pPr>
            <a:r>
              <a:rPr lang="en-US" sz="2400" dirty="0"/>
              <a:t>Up to $500 for dental expenses related to damage to natural teeth caused by accident and incurred within 52 weeks of date of accident</a:t>
            </a:r>
          </a:p>
          <a:p>
            <a:pPr marL="285750" indent="-285750">
              <a:buFont typeface="Arial" panose="020B0604020202020204" pitchFamily="34" charset="0"/>
              <a:buChar char="•"/>
            </a:pPr>
            <a:r>
              <a:rPr lang="en-US" sz="2400" dirty="0"/>
              <a:t>$7,500 for accident causing loss of life within 100 days of date of accident</a:t>
            </a:r>
          </a:p>
          <a:p>
            <a:pPr marL="285750" indent="-285750">
              <a:buFont typeface="Arial" panose="020B0604020202020204" pitchFamily="34" charset="0"/>
              <a:buChar char="•"/>
            </a:pPr>
            <a:r>
              <a:rPr lang="en-US" sz="2400" dirty="0"/>
              <a:t>$7,500 for accident causing loss with in 100 days of:</a:t>
            </a:r>
          </a:p>
          <a:p>
            <a:pPr marL="742950" lvl="1" indent="-285750">
              <a:buFont typeface="Arial" panose="020B0604020202020204" pitchFamily="34" charset="0"/>
              <a:buChar char="•"/>
            </a:pPr>
            <a:r>
              <a:rPr lang="en-US" sz="2400" dirty="0"/>
              <a:t>Both hands </a:t>
            </a:r>
          </a:p>
          <a:p>
            <a:pPr marL="742950" lvl="1" indent="-285750">
              <a:buFont typeface="Arial" panose="020B0604020202020204" pitchFamily="34" charset="0"/>
              <a:buChar char="•"/>
            </a:pPr>
            <a:r>
              <a:rPr lang="en-US" sz="2400" dirty="0"/>
              <a:t>OR Both feet </a:t>
            </a:r>
          </a:p>
          <a:p>
            <a:pPr marL="742950" lvl="1" indent="-285750">
              <a:buFont typeface="Arial" panose="020B0604020202020204" pitchFamily="34" charset="0"/>
              <a:buChar char="•"/>
            </a:pPr>
            <a:r>
              <a:rPr lang="en-US" sz="2400" dirty="0"/>
              <a:t>OR One hand and one foot</a:t>
            </a:r>
          </a:p>
          <a:p>
            <a:pPr marL="742950" lvl="1" indent="-285750">
              <a:buFont typeface="Arial" panose="020B0604020202020204" pitchFamily="34" charset="0"/>
              <a:buChar char="•"/>
            </a:pPr>
            <a:r>
              <a:rPr lang="en-US" sz="2400" dirty="0"/>
              <a:t>OR Loss of sight in both eyes</a:t>
            </a:r>
          </a:p>
          <a:p>
            <a:pPr marL="285750" indent="-285750">
              <a:buFont typeface="Arial" panose="020B0604020202020204" pitchFamily="34" charset="0"/>
              <a:buChar char="•"/>
            </a:pPr>
            <a:r>
              <a:rPr lang="en-US" sz="2400" dirty="0"/>
              <a:t>$5,000 for accident causing loss within 100 days of:</a:t>
            </a:r>
          </a:p>
          <a:p>
            <a:pPr marL="742950" lvl="1" indent="-285750">
              <a:buFont typeface="Arial" panose="020B0604020202020204" pitchFamily="34" charset="0"/>
              <a:buChar char="•"/>
            </a:pPr>
            <a:r>
              <a:rPr lang="en-US" sz="2400" dirty="0"/>
              <a:t>Loss of one hand</a:t>
            </a:r>
          </a:p>
          <a:p>
            <a:pPr marL="742950" lvl="1" indent="-285750">
              <a:buFont typeface="Arial" panose="020B0604020202020204" pitchFamily="34" charset="0"/>
              <a:buChar char="•"/>
            </a:pPr>
            <a:r>
              <a:rPr lang="en-US" sz="2400" dirty="0"/>
              <a:t>Loss of one foot</a:t>
            </a:r>
          </a:p>
          <a:p>
            <a:pPr marL="742950" lvl="1" indent="-285750">
              <a:buFont typeface="Arial" panose="020B0604020202020204" pitchFamily="34" charset="0"/>
              <a:buChar char="•"/>
            </a:pPr>
            <a:r>
              <a:rPr lang="en-US" sz="2400" dirty="0"/>
              <a:t>Loss of sight in one eye </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28336647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D67F725E-29CC-2286-58FE-31906D30BA88}"/>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634A624D-9B04-FE5A-B4A9-42E0DFB257D5}"/>
              </a:ext>
              <a:ext uri="{C183D7F6-B498-43B3-948B-1728B52AA6E4}">
                <adec:decorative xmlns:adec="http://schemas.microsoft.com/office/drawing/2017/decorative" val="1"/>
              </a:ext>
            </a:extLst>
          </p:cNvPr>
          <p:cNvSpPr txBox="1"/>
          <p:nvPr/>
        </p:nvSpPr>
        <p:spPr>
          <a:xfrm>
            <a:off x="482600" y="6654800"/>
            <a:ext cx="184731" cy="369332"/>
          </a:xfrm>
          <a:prstGeom prst="rect">
            <a:avLst/>
          </a:prstGeom>
          <a:noFill/>
        </p:spPr>
        <p:txBody>
          <a:bodyPr wrap="none" rtlCol="0">
            <a:spAutoFit/>
          </a:bodyPr>
          <a:lstStyle/>
          <a:p>
            <a:endParaRPr lang="en-US" dirty="0"/>
          </a:p>
        </p:txBody>
      </p:sp>
      <p:pic>
        <p:nvPicPr>
          <p:cNvPr id="7" name="Picture 6">
            <a:extLst>
              <a:ext uri="{FF2B5EF4-FFF2-40B4-BE49-F238E27FC236}">
                <a16:creationId xmlns:a16="http://schemas.microsoft.com/office/drawing/2014/main" id="{12D1542E-0763-8A12-B8C4-3228AF66E20D}"/>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0777043" y="145665"/>
            <a:ext cx="1170533" cy="365792"/>
          </a:xfrm>
          <a:prstGeom prst="rect">
            <a:avLst/>
          </a:prstGeom>
        </p:spPr>
      </p:pic>
      <p:pic>
        <p:nvPicPr>
          <p:cNvPr id="8" name="Picture 7">
            <a:extLst>
              <a:ext uri="{FF2B5EF4-FFF2-40B4-BE49-F238E27FC236}">
                <a16:creationId xmlns:a16="http://schemas.microsoft.com/office/drawing/2014/main" id="{72D8E7AB-416C-94C7-D2D6-1ECAD91D30C0}"/>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0679882" y="524579"/>
            <a:ext cx="1518036" cy="323116"/>
          </a:xfrm>
          <a:prstGeom prst="rect">
            <a:avLst/>
          </a:prstGeom>
        </p:spPr>
      </p:pic>
      <p:sp>
        <p:nvSpPr>
          <p:cNvPr id="3" name="Title 2">
            <a:extLst>
              <a:ext uri="{FF2B5EF4-FFF2-40B4-BE49-F238E27FC236}">
                <a16:creationId xmlns:a16="http://schemas.microsoft.com/office/drawing/2014/main" id="{98F4490C-ECDB-7F47-07D0-67999AFA5B56}"/>
              </a:ext>
            </a:extLst>
          </p:cNvPr>
          <p:cNvSpPr txBox="1">
            <a:spLocks noGrp="1"/>
          </p:cNvSpPr>
          <p:nvPr>
            <p:ph type="title" idx="4294967295"/>
          </p:nvPr>
        </p:nvSpPr>
        <p:spPr>
          <a:xfrm>
            <a:off x="1158501" y="811342"/>
            <a:ext cx="9436869" cy="83099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a:ln>
                  <a:noFill/>
                </a:ln>
                <a:solidFill>
                  <a:schemeClr val="tx1"/>
                </a:solidFill>
                <a:effectLst/>
                <a:uLnTx/>
                <a:uFillTx/>
                <a:latin typeface="+mn-lt"/>
                <a:ea typeface="+mn-ea"/>
                <a:cs typeface="+mn-cs"/>
              </a:rPr>
              <a:t>Exclusions</a:t>
            </a:r>
          </a:p>
        </p:txBody>
      </p:sp>
      <p:sp>
        <p:nvSpPr>
          <p:cNvPr id="6" name="TextBox 5">
            <a:extLst>
              <a:ext uri="{FF2B5EF4-FFF2-40B4-BE49-F238E27FC236}">
                <a16:creationId xmlns:a16="http://schemas.microsoft.com/office/drawing/2014/main" id="{ADADDF23-A6DD-CEC5-45C3-9DCCB6693959}"/>
              </a:ext>
            </a:extLst>
          </p:cNvPr>
          <p:cNvSpPr txBox="1"/>
          <p:nvPr/>
        </p:nvSpPr>
        <p:spPr>
          <a:xfrm>
            <a:off x="805353" y="1728152"/>
            <a:ext cx="11011119" cy="5201424"/>
          </a:xfrm>
          <a:prstGeom prst="rect">
            <a:avLst/>
          </a:prstGeom>
          <a:noFill/>
        </p:spPr>
        <p:txBody>
          <a:bodyPr wrap="square" rtlCol="0">
            <a:spAutoFit/>
          </a:bodyPr>
          <a:lstStyle/>
          <a:p>
            <a:r>
              <a:rPr lang="en-US" sz="2800" dirty="0"/>
              <a:t>The Student Trip Travel insurance does not cover:</a:t>
            </a:r>
          </a:p>
          <a:p>
            <a:pPr algn="l"/>
            <a:endParaRPr lang="en-US" sz="1800" b="0" i="0" u="none" strike="noStrike" baseline="0" dirty="0">
              <a:solidFill>
                <a:srgbClr val="000000"/>
              </a:solidFill>
              <a:latin typeface="Calibri" panose="020F0502020204030204" pitchFamily="34" charset="0"/>
            </a:endParaRPr>
          </a:p>
          <a:p>
            <a:r>
              <a:rPr lang="en-US" sz="1800" b="0" i="0" u="none" strike="noStrike" baseline="0" dirty="0">
                <a:solidFill>
                  <a:srgbClr val="000000"/>
                </a:solidFill>
                <a:latin typeface="Calibri" panose="020F0502020204030204" pitchFamily="34" charset="0"/>
              </a:rPr>
              <a:t> </a:t>
            </a:r>
            <a:endParaRPr lang="en-US" sz="2400" b="0" i="0" u="none" strike="noStrike" baseline="0" dirty="0">
              <a:solidFill>
                <a:srgbClr val="000000"/>
              </a:solidFill>
              <a:latin typeface="Calibri" panose="020F0502020204030204" pitchFamily="34" charset="0"/>
            </a:endParaRPr>
          </a:p>
          <a:p>
            <a:pPr marL="285750" indent="-285750">
              <a:buFont typeface="Arial" panose="020B0604020202020204" pitchFamily="34" charset="0"/>
              <a:buChar char="•"/>
            </a:pPr>
            <a:r>
              <a:rPr lang="en-US" sz="2400" b="0" i="0" u="none" strike="noStrike" baseline="0" dirty="0">
                <a:solidFill>
                  <a:srgbClr val="000000"/>
                </a:solidFill>
                <a:latin typeface="Calibri" panose="020F0502020204030204" pitchFamily="34" charset="0"/>
              </a:rPr>
              <a:t>Eyeglass replacement of prescriptions </a:t>
            </a:r>
          </a:p>
          <a:p>
            <a:pPr marL="285750" indent="-285750">
              <a:buFont typeface="Arial" panose="020B0604020202020204" pitchFamily="34" charset="0"/>
              <a:buChar char="•"/>
            </a:pPr>
            <a:r>
              <a:rPr lang="en-US" sz="2400" b="0" i="0" u="none" strike="noStrike" baseline="0" dirty="0">
                <a:solidFill>
                  <a:srgbClr val="000000"/>
                </a:solidFill>
                <a:latin typeface="Calibri" panose="020F0502020204030204" pitchFamily="34" charset="0"/>
              </a:rPr>
              <a:t>Hernia in any form </a:t>
            </a:r>
          </a:p>
          <a:p>
            <a:pPr marL="285750" indent="-285750">
              <a:buFont typeface="Arial" panose="020B0604020202020204" pitchFamily="34" charset="0"/>
              <a:buChar char="•"/>
            </a:pPr>
            <a:r>
              <a:rPr lang="en-US" sz="2400" b="0" i="0" u="none" strike="noStrike" baseline="0" dirty="0">
                <a:solidFill>
                  <a:srgbClr val="000000"/>
                </a:solidFill>
                <a:latin typeface="Calibri" panose="020F0502020204030204" pitchFamily="34" charset="0"/>
              </a:rPr>
              <a:t>Suicide, self-destruction or any attempt thereat </a:t>
            </a:r>
          </a:p>
          <a:p>
            <a:pPr marL="285750" indent="-285750">
              <a:buFont typeface="Arial" panose="020B0604020202020204" pitchFamily="34" charset="0"/>
              <a:buChar char="•"/>
            </a:pPr>
            <a:r>
              <a:rPr lang="en-US" sz="2400" b="0" i="0" u="none" strike="noStrike" baseline="0" dirty="0">
                <a:solidFill>
                  <a:srgbClr val="000000"/>
                </a:solidFill>
                <a:latin typeface="Calibri" panose="020F0502020204030204" pitchFamily="34" charset="0"/>
              </a:rPr>
              <a:t>Pregnancy </a:t>
            </a:r>
          </a:p>
          <a:p>
            <a:pPr marL="285750" indent="-285750">
              <a:buFont typeface="Arial" panose="020B0604020202020204" pitchFamily="34" charset="0"/>
              <a:buChar char="•"/>
            </a:pPr>
            <a:r>
              <a:rPr lang="en-US" sz="2400" b="0" i="0" u="none" strike="noStrike" baseline="0" dirty="0">
                <a:solidFill>
                  <a:srgbClr val="000000"/>
                </a:solidFill>
                <a:latin typeface="Calibri" panose="020F0502020204030204" pitchFamily="34" charset="0"/>
              </a:rPr>
              <a:t>Pre-existing conditions </a:t>
            </a:r>
          </a:p>
          <a:p>
            <a:pPr marL="285750" indent="-285750">
              <a:buFont typeface="Arial" panose="020B0604020202020204" pitchFamily="34" charset="0"/>
              <a:buChar char="•"/>
            </a:pPr>
            <a:r>
              <a:rPr lang="en-US" sz="2400" b="0" i="0" u="none" strike="noStrike" baseline="0" dirty="0">
                <a:solidFill>
                  <a:srgbClr val="000000"/>
                </a:solidFill>
                <a:latin typeface="Calibri" panose="020F0502020204030204" pitchFamily="34" charset="0"/>
              </a:rPr>
              <a:t>Loss covered by Worker’s Comp </a:t>
            </a:r>
          </a:p>
          <a:p>
            <a:pPr marL="285750" indent="-285750">
              <a:buFont typeface="Arial" panose="020B0604020202020204" pitchFamily="34" charset="0"/>
              <a:buChar char="•"/>
            </a:pPr>
            <a:r>
              <a:rPr lang="en-US" sz="2400" dirty="0">
                <a:solidFill>
                  <a:srgbClr val="000000"/>
                </a:solidFill>
                <a:latin typeface="Calibri" panose="020F0502020204030204" pitchFamily="34" charset="0"/>
              </a:rPr>
              <a:t>T</a:t>
            </a:r>
            <a:r>
              <a:rPr lang="en-US" sz="2400" b="0" i="0" u="none" strike="noStrike" baseline="0" dirty="0">
                <a:solidFill>
                  <a:srgbClr val="000000"/>
                </a:solidFill>
                <a:latin typeface="Calibri" panose="020F0502020204030204" pitchFamily="34" charset="0"/>
              </a:rPr>
              <a:t>reatment by self, family members, or person employed by the policyholder </a:t>
            </a:r>
          </a:p>
          <a:p>
            <a:pPr marL="285750" indent="-285750">
              <a:buFont typeface="Arial" panose="020B0604020202020204" pitchFamily="34" charset="0"/>
              <a:buChar char="•"/>
            </a:pPr>
            <a:r>
              <a:rPr lang="en-US" sz="2400" b="0" i="0" u="none" strike="noStrike" baseline="0" dirty="0">
                <a:solidFill>
                  <a:srgbClr val="000000"/>
                </a:solidFill>
                <a:latin typeface="Calibri" panose="020F0502020204030204" pitchFamily="34" charset="0"/>
              </a:rPr>
              <a:t>Participation in snow tubing, tobogganing, or bobsledding </a:t>
            </a:r>
          </a:p>
          <a:p>
            <a:pPr marL="285750" indent="-285750">
              <a:buFont typeface="Arial" panose="020B0604020202020204" pitchFamily="34" charset="0"/>
              <a:buChar char="•"/>
            </a:pPr>
            <a:r>
              <a:rPr lang="en-US" sz="2400" b="0" i="0" u="none" strike="noStrike" baseline="0" dirty="0">
                <a:solidFill>
                  <a:srgbClr val="000000"/>
                </a:solidFill>
                <a:latin typeface="Calibri" panose="020F0502020204030204" pitchFamily="34" charset="0"/>
              </a:rPr>
              <a:t>Dental treatment other than injury to sound, natural teeth </a:t>
            </a:r>
          </a:p>
          <a:p>
            <a:pPr marL="285750" indent="-285750">
              <a:buFont typeface="Arial" panose="020B0604020202020204" pitchFamily="34" charset="0"/>
              <a:buChar char="•"/>
            </a:pPr>
            <a:r>
              <a:rPr lang="en-US" sz="2400" b="0" i="0" u="none" strike="noStrike" baseline="0" dirty="0">
                <a:solidFill>
                  <a:srgbClr val="000000"/>
                </a:solidFill>
                <a:latin typeface="Calibri" panose="020F0502020204030204" pitchFamily="34" charset="0"/>
              </a:rPr>
              <a:t>Illness or accident while under the influence of alcohol, drugs or any other intoxicant </a:t>
            </a:r>
          </a:p>
          <a:p>
            <a:endParaRPr lang="en-US" sz="2800" dirty="0"/>
          </a:p>
        </p:txBody>
      </p:sp>
      <p:pic>
        <p:nvPicPr>
          <p:cNvPr id="5" name="Picture 4">
            <a:extLst>
              <a:ext uri="{FF2B5EF4-FFF2-40B4-BE49-F238E27FC236}">
                <a16:creationId xmlns:a16="http://schemas.microsoft.com/office/drawing/2014/main" id="{26D5B54C-6F9C-F9B7-880E-058CA02C7A7F}"/>
              </a:ext>
              <a:ext uri="{C183D7F6-B498-43B3-948B-1728B52AA6E4}">
                <adec:decorative xmlns:adec="http://schemas.microsoft.com/office/drawing/2017/decorative" val="1"/>
              </a:ext>
            </a:extLst>
          </p:cNvPr>
          <p:cNvPicPr>
            <a:picLocks noChangeAspect="1"/>
          </p:cNvPicPr>
          <p:nvPr/>
        </p:nvPicPr>
        <p:blipFill>
          <a:blip r:embed="rId5">
            <a:extLst>
              <a:ext uri="{837473B0-CC2E-450A-ABE3-18F120FF3D39}">
                <a1611:picAttrSrcUrl xmlns:a1611="http://schemas.microsoft.com/office/drawing/2016/11/main" r:id="rId6"/>
              </a:ext>
            </a:extLst>
          </a:blip>
          <a:stretch>
            <a:fillRect/>
          </a:stretch>
        </p:blipFill>
        <p:spPr>
          <a:xfrm>
            <a:off x="8058074" y="640412"/>
            <a:ext cx="3474720" cy="3474720"/>
          </a:xfrm>
          <a:prstGeom prst="rect">
            <a:avLst/>
          </a:prstGeom>
        </p:spPr>
      </p:pic>
    </p:spTree>
    <p:extLst>
      <p:ext uri="{BB962C8B-B14F-4D97-AF65-F5344CB8AC3E}">
        <p14:creationId xmlns:p14="http://schemas.microsoft.com/office/powerpoint/2010/main" val="326335892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Custom 1">
      <a:dk1>
        <a:srgbClr val="000000"/>
      </a:dk1>
      <a:lt1>
        <a:srgbClr val="FFFFFF"/>
      </a:lt1>
      <a:dk2>
        <a:srgbClr val="44546A"/>
      </a:dk2>
      <a:lt2>
        <a:srgbClr val="E7E6E6"/>
      </a:lt2>
      <a:accent1>
        <a:srgbClr val="461D7C"/>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LSU theme">
  <a:themeElements>
    <a:clrScheme name="LSU">
      <a:dk1>
        <a:sysClr val="windowText" lastClr="000000"/>
      </a:dk1>
      <a:lt1>
        <a:sysClr val="window" lastClr="FFFFFF"/>
      </a:lt1>
      <a:dk2>
        <a:srgbClr val="461D7C"/>
      </a:dk2>
      <a:lt2>
        <a:srgbClr val="FDD023"/>
      </a:lt2>
      <a:accent1>
        <a:srgbClr val="461D7C"/>
      </a:accent1>
      <a:accent2>
        <a:srgbClr val="FDD023"/>
      </a:accent2>
      <a:accent3>
        <a:srgbClr val="3C1053"/>
      </a:accent3>
      <a:accent4>
        <a:srgbClr val="D29F13"/>
      </a:accent4>
      <a:accent5>
        <a:srgbClr val="808285"/>
      </a:accent5>
      <a:accent6>
        <a:srgbClr val="D0D0D0"/>
      </a:accent6>
      <a:hlink>
        <a:srgbClr val="FDD023"/>
      </a:hlink>
      <a:folHlink>
        <a:srgbClr val="D29F13"/>
      </a:folHlink>
    </a:clrScheme>
    <a:fontScheme name="Advantage">
      <a:majorFont>
        <a:latin typeface="Rockwell"/>
        <a:ea typeface=""/>
        <a:cs typeface=""/>
        <a:font script="Jpan" typeface="ＭＳ ゴシック"/>
        <a:font script="Hans" typeface="宋体"/>
        <a:font script="Hant" typeface="新細明體"/>
      </a:majorFont>
      <a:minorFont>
        <a:latin typeface="Rockwell"/>
        <a:ea typeface=""/>
        <a:cs typeface=""/>
        <a:font script="Jpan" typeface="ＭＳ ゴシック"/>
        <a:font script="Hans" typeface="宋体"/>
        <a:font script="Hant" typeface="新細明體"/>
      </a:minorFont>
    </a:fontScheme>
    <a:fmtScheme name="Advantage">
      <a:fillStyleLst>
        <a:solidFill>
          <a:schemeClr val="phClr"/>
        </a:solidFill>
        <a:gradFill rotWithShape="1">
          <a:gsLst>
            <a:gs pos="0">
              <a:schemeClr val="phClr">
                <a:tint val="100000"/>
                <a:shade val="40000"/>
                <a:alpha val="100000"/>
                <a:satMod val="150000"/>
                <a:lumMod val="100000"/>
              </a:schemeClr>
            </a:gs>
            <a:gs pos="100000">
              <a:schemeClr val="phClr">
                <a:tint val="70000"/>
                <a:shade val="100000"/>
                <a:alpha val="100000"/>
                <a:satMod val="200000"/>
                <a:lumMod val="100000"/>
              </a:schemeClr>
            </a:gs>
          </a:gsLst>
          <a:lin ang="6000000" scaled="1"/>
        </a:gradFill>
        <a:gradFill rotWithShape="1">
          <a:gsLst>
            <a:gs pos="0">
              <a:schemeClr val="phClr">
                <a:shade val="40000"/>
                <a:alpha val="100000"/>
                <a:satMod val="150000"/>
                <a:lumMod val="100000"/>
              </a:schemeClr>
            </a:gs>
            <a:gs pos="100000">
              <a:schemeClr val="phClr">
                <a:tint val="70000"/>
                <a:shade val="100000"/>
                <a:alpha val="100000"/>
                <a:satMod val="200000"/>
                <a:lumMod val="100000"/>
              </a:schemeClr>
            </a:gs>
          </a:gsLst>
          <a:lin ang="5400000" scaled="1"/>
        </a:gra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innerShdw blurRad="50800" dist="25400" dir="13500000">
              <a:srgbClr val="FFFFFF">
                <a:alpha val="75000"/>
              </a:srgbClr>
            </a:innerShdw>
            <a:outerShdw blurRad="63500" dist="25400" dir="5400000" rotWithShape="0">
              <a:srgbClr val="808080">
                <a:alpha val="75000"/>
              </a:srgbClr>
            </a:outerShdw>
          </a:effectLst>
        </a:effectStyle>
        <a:effectStyle>
          <a:effectLst/>
          <a:scene3d>
            <a:camera prst="orthographicFront">
              <a:rot lat="0" lon="0" rev="0"/>
            </a:camera>
            <a:lightRig rig="twoPt" dir="tl">
              <a:rot lat="0" lon="0" rev="4500000"/>
            </a:lightRig>
          </a:scene3d>
          <a:sp3d>
            <a:bevelT w="63500" h="50800"/>
          </a:sp3d>
        </a:effectStyle>
      </a:effectStyleLst>
      <a:bgFillStyleLst>
        <a:solidFill>
          <a:schemeClr val="phClr"/>
        </a:solidFill>
        <a:gradFill rotWithShape="1">
          <a:gsLst>
            <a:gs pos="0">
              <a:schemeClr val="phClr">
                <a:tint val="40000"/>
                <a:satMod val="1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LSU theme" id="{D7BAA7D4-CF2E-4B2D-B776-D07A6E48A5DE}" vid="{01ACB27A-D488-4113-A4C3-EAAA75064D3F}"/>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9697</TotalTime>
  <Words>1342</Words>
  <Application>Microsoft Office PowerPoint</Application>
  <PresentationFormat>Widescreen</PresentationFormat>
  <Paragraphs>228</Paragraphs>
  <Slides>24</Slides>
  <Notes>11</Notes>
  <HiddenSlides>0</HiddenSlides>
  <MMClips>0</MMClips>
  <ScaleCrop>false</ScaleCrop>
  <HeadingPairs>
    <vt:vector size="6" baseType="variant">
      <vt:variant>
        <vt:lpstr>Fonts Used</vt:lpstr>
      </vt:variant>
      <vt:variant>
        <vt:i4>9</vt:i4>
      </vt:variant>
      <vt:variant>
        <vt:lpstr>Theme</vt:lpstr>
      </vt:variant>
      <vt:variant>
        <vt:i4>4</vt:i4>
      </vt:variant>
      <vt:variant>
        <vt:lpstr>Slide Titles</vt:lpstr>
      </vt:variant>
      <vt:variant>
        <vt:i4>24</vt:i4>
      </vt:variant>
    </vt:vector>
  </HeadingPairs>
  <TitlesOfParts>
    <vt:vector size="37" baseType="lpstr">
      <vt:lpstr>Aptos</vt:lpstr>
      <vt:lpstr>Aptos Display</vt:lpstr>
      <vt:lpstr>Arial</vt:lpstr>
      <vt:lpstr>Calibri</vt:lpstr>
      <vt:lpstr>Calibri Light</vt:lpstr>
      <vt:lpstr>Lobster 1.4</vt:lpstr>
      <vt:lpstr>Lucida Handwriting</vt:lpstr>
      <vt:lpstr>Rockwell</vt:lpstr>
      <vt:lpstr>Wingdings</vt:lpstr>
      <vt:lpstr>Office Theme</vt:lpstr>
      <vt:lpstr>1_Office Theme</vt:lpstr>
      <vt:lpstr>LSU theme</vt:lpstr>
      <vt:lpstr>Office Theme</vt:lpstr>
      <vt:lpstr>The Role of Risk Management in Travel:  How can we help?</vt:lpstr>
      <vt:lpstr>Defining Property Insurance </vt:lpstr>
      <vt:lpstr>Today’s Topics</vt:lpstr>
      <vt:lpstr>Replacing equipment and contents</vt:lpstr>
      <vt:lpstr>The following trips may be covered at the option of the student traveler and/or sponsor:  Travel to satisfy a class requirement when the traveler determines the time, route, and mode of transportation Travel by individuals or groups representing the University when time, route, and mode of transportation are NOT   controlled by University and expenses are NOT paid by   the University  *Charge of $0.10 per day will be charged to the traveler or club at the end of the semester for these trips.</vt:lpstr>
      <vt:lpstr> Preferred mode of transportation for University sponsored trips: Public Conveyances/Carriers (buses, trains, planes, taxis, etc.) University owned vehicles Privately owned automobiles when other means of transportation are not reasonably available or as safe and dependable as the private vehicle.    Student Trip Travel Insurance does NOT cover participation in or practicing for intercollegiate activities.   </vt:lpstr>
      <vt:lpstr>How to Enroll</vt:lpstr>
      <vt:lpstr>Benefits</vt:lpstr>
      <vt:lpstr>Exclusions</vt:lpstr>
      <vt:lpstr>International Travel Insurance and Assistance Program</vt:lpstr>
      <vt:lpstr>Travel covered by International Travel Insurance</vt:lpstr>
      <vt:lpstr>International Travel Insurance and Assistance Services</vt:lpstr>
      <vt:lpstr>Registering with OnCall</vt:lpstr>
      <vt:lpstr>Cost for Coverage</vt:lpstr>
      <vt:lpstr>It’s more than health insurance!</vt:lpstr>
      <vt:lpstr>What’s offered for all travelers?</vt:lpstr>
      <vt:lpstr>What’s excluded from the policy?</vt:lpstr>
      <vt:lpstr>In the event of an Emergency…</vt:lpstr>
      <vt:lpstr>High Risk Travel</vt:lpstr>
      <vt:lpstr>Travel Advisory Levels</vt:lpstr>
      <vt:lpstr>Travel Advisory Restrictions</vt:lpstr>
      <vt:lpstr>Reimbursement Process </vt:lpstr>
      <vt:lpstr>Register now for…</vt:lpstr>
      <vt:lpstr>Thank you for your time!  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International Travel Assistance and Insurance Business Mangers Meeting  February 14, 2017</dc:title>
  <dc:creator>Colorado Robertson</dc:creator>
  <cp:lastModifiedBy>Danita C King</cp:lastModifiedBy>
  <cp:revision>41</cp:revision>
  <cp:lastPrinted>2025-02-10T15:21:28Z</cp:lastPrinted>
  <dcterms:created xsi:type="dcterms:W3CDTF">2017-02-13T00:36:55Z</dcterms:created>
  <dcterms:modified xsi:type="dcterms:W3CDTF">2025-02-11T19:47:11Z</dcterms:modified>
</cp:coreProperties>
</file>